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331" r:id="rId4"/>
    <p:sldId id="377" r:id="rId5"/>
    <p:sldId id="378" r:id="rId6"/>
    <p:sldId id="371" r:id="rId7"/>
    <p:sldId id="372" r:id="rId8"/>
    <p:sldId id="373" r:id="rId9"/>
    <p:sldId id="374" r:id="rId10"/>
    <p:sldId id="375" r:id="rId11"/>
    <p:sldId id="379" r:id="rId12"/>
    <p:sldId id="380" r:id="rId13"/>
    <p:sldId id="376" r:id="rId14"/>
    <p:sldId id="382" r:id="rId15"/>
    <p:sldId id="383" r:id="rId16"/>
    <p:sldId id="315" r:id="rId17"/>
    <p:sldId id="337" r:id="rId18"/>
    <p:sldId id="384" r:id="rId19"/>
    <p:sldId id="386" r:id="rId20"/>
    <p:sldId id="385" r:id="rId21"/>
    <p:sldId id="387" r:id="rId22"/>
    <p:sldId id="355" r:id="rId23"/>
    <p:sldId id="354" r:id="rId24"/>
    <p:sldId id="356" r:id="rId25"/>
    <p:sldId id="357" r:id="rId26"/>
    <p:sldId id="359" r:id="rId27"/>
    <p:sldId id="358" r:id="rId28"/>
    <p:sldId id="369" r:id="rId29"/>
    <p:sldId id="360" r:id="rId30"/>
    <p:sldId id="361" r:id="rId31"/>
    <p:sldId id="364" r:id="rId32"/>
    <p:sldId id="363" r:id="rId33"/>
    <p:sldId id="366" r:id="rId34"/>
    <p:sldId id="367" r:id="rId35"/>
    <p:sldId id="368" r:id="rId36"/>
    <p:sldId id="35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FF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11" autoAdjust="0"/>
    <p:restoredTop sz="86088" autoAdjust="0"/>
  </p:normalViewPr>
  <p:slideViewPr>
    <p:cSldViewPr snapToGrid="0">
      <p:cViewPr varScale="1">
        <p:scale>
          <a:sx n="129" d="100"/>
          <a:sy n="129" d="100"/>
        </p:scale>
        <p:origin x="2214" y="330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2T15:20:22.2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2989 24575,'0'-4'0,"1"0"0,0 0 0,-1 0 0,1 0 0,1 0 0,-1 0 0,1 1 0,-1-1 0,1 0 0,0 1 0,1-1 0,3-5 0,41-41 0,-10 10 0,-22 23 0,0 0 0,27-23 0,-27 27 0,-1 0 0,0-1 0,-1-1 0,12-17 0,-15 15 0,0 1 0,1 0 0,1 1 0,1 1 0,0 0 0,1 0 0,18-13 0,-17 14 0,0 0 0,-1 0 0,-1-2 0,15-20 0,31-31 0,20-11 0,61-54 0,-78 70 0,-43 42 0,0 0 0,30-23 0,-24 23 0,42-43 0,-49 43 0,0 1 0,2 1 0,0 1 0,23-13 0,129-94 0,-138 103 0,123-79 0,-130 82 0,1 0 0,0 3 0,58-22 0,-56 24 0,-1 0 0,0-2 0,50-32 0,-43 24 0,1 1 0,1 2 0,1 1 0,0 3 0,1 1 0,45-10 0,-72 19 0,-1 0 0,0 0 0,0-1 0,18-13 0,35-16 0,198-59 0,-244 87 0,0-2 0,-1 0 0,30-20 0,32-17 0,8 10 0,-34 15 0,64-35 0,-42 18 0,1 3 0,108-32 0,-122 47 0,56-21 0,-57 18 0,102-23 0,-149 42 0,248-64 0,-179 38 0,-64 21 0,0 2 0,0 0 0,31-6 0,405-80 0,-358 59 0,-72 23 0,1 1 0,39-9 0,18 3 0,122-27 0,67-19 0,-148 27 0,10-1 0,100-6 0,-136 26 0,-38 5 0,118-6 0,11-4 0,-180 20 0,1-1 0,0 0 0,0 0 0,-1-1 0,1 0 0,10-5 0,-10 3 0,1 1 0,-1 1 0,1-1 0,0 2 0,14-2 0,87 3 0,-64 2 0,-1-2 0,57-9 0,-36 2 0,-1 3 0,108 7 0,-53 0 0,723-2 0,-838 1 0,0 0 0,0 0 0,0 1 0,0 0 0,-1 0 0,1 1 0,11 6 0,-10-5 0,0 0 0,0-1 0,0 0 0,0 0 0,12 1 0,54 2 0,-22-2 0,60 12 0,202 36 0,-173-31 0,-96-14 0,3-1 0,-1 3 0,78 25 0,-71-18 0,0-2 0,1-2 0,67 4 0,-80-8 0,57 16 0,-4-1 0,7-2 0,155 51 0,-147-43 0,-29-9 0,78 14 0,-29-9 0,-86-14 0,-12-4 0,0 2 0,49 20 0,-31-10 0,0-2 0,93 19 0,15 3 0,-139-33 0,13 4 0,48 22 0,-24-9 0,1-2 0,66 14 0,32 12 0,-105-32 0,-33-10 0,1 1 0,-1 0 0,23 13 0,15 8 0,2-3 0,118 32 0,-128-42 0,-41-12 0,18 5 0,0 1 0,-1 0 0,0 2 0,28 17 0,-22-12 0,1-1 0,0-1 0,0-2 0,58 13 0,56 20 0,-95-23 0,237 82 0,-93-44 0,-179-54 0,-1 0 0,0 1 0,23 13 0,19 9 0,38 3 0,-59-21 0,-1 2 0,49 23 0,-22-6 0,-38-19 0,-1 0 0,21 15 0,2 0 0,0-2 0,1-2 0,62 19 0,-54-20 0,-41-14 0,-2 0 0,1 0 0,-1 1 0,12 10 0,-12-9 0,1 0 0,-1-1 0,1 0 0,15 6 0,182 78 0,-194-82 41,-1 0 0,24 20 0,27 16-1529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2T15:20:32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24575,'1'-1'0,"-1"0"0,1 0 0,0 0 0,-1-1 0,1 1 0,0 0 0,0 0 0,0 0 0,0 0 0,-1 1 0,1-1 0,0 0 0,1 0 0,-1 1 0,0-1 0,0 0 0,0 1 0,0-1 0,0 1 0,1-1 0,-1 1 0,0 0 0,0 0 0,1-1 0,-1 1 0,0 0 0,3 0 0,42-3 0,-41 3 0,14-2 0,-1 0 0,1-2 0,30-9 0,-33 8 0,-1 1 0,1 0 0,1 1 0,-1 1 0,19-1 0,-32 4 0,0-1 0,-1 0 0,1 1 0,0 0 0,0-1 0,-1 1 0,1 0 0,0 1 0,-1-1 0,1 0 0,-1 1 0,1-1 0,-1 1 0,0 0 0,0 0 0,0 0 0,0 0 0,0 0 0,0 0 0,0 0 0,-1 1 0,1-1 0,-1 1 0,0-1 0,1 1 0,-1 0 0,-1-1 0,1 1 0,0 0 0,-1 0 0,1-1 0,-1 6 0,2 11 0,0 1 0,-2 0 0,-4 36 0,1-18 0,3-13-1365,-1-2-5461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2T15:20:23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 24575,'2'6'0,"0"1"0,0-1 0,0 0 0,1 0 0,0 0 0,0 0 0,1 0 0,0 0 0,0-1 0,0 0 0,7 8 0,4 6 0,46 56 0,-35-45 0,37 56 0,-52-69 0,2-1 0,0-1 0,29 28 0,5 4 0,-46-46 0,0 0 0,-1 0 0,1 0 0,0 0 0,0 0 0,-1 0 0,1 0 0,0 0 0,-1 0 0,1 0 0,-1 0 0,0 1 0,1-1 0,-1 0 0,0 0 0,0 0 0,1 1 0,-1-1 0,0 0 0,0 1 0,0-1 0,-1 0 0,1 0 0,0 0 0,-1 2 0,0 0 0,-1-1 0,1 0 0,0 0 0,-1 0 0,0-1 0,1 1 0,-1 0 0,0-1 0,0 1 0,0-1 0,0 1 0,-3 1 0,-9 3 0,1 0 0,-1-1 0,-21 6 0,27-9 0,-280 65-777,263-61 189,4-2-6238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2T15:20:24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1716 24575,'13'-2'0,"0"1"0,0-2 0,0 1 0,-1-2 0,1 0 0,-1 0 0,0-1 0,0-1 0,0 0 0,0-1 0,-1 0 0,19-16 0,6-2 0,-11 11 0,0 1 0,28-11 0,35-18 0,1-8 0,100-40 0,-61 25 0,-28 13 0,117-29 0,-178 68 0,-1-2 0,54-29 0,-39 19 0,104-36 0,20-9 0,-121 46 0,84-24 0,-107 37 0,42-11 0,54-19 0,5-23 0,-54 38 0,97-17 0,-135 34 0,22-8 0,67-26 0,-84 29 0,1 1 0,59-7 0,0 0 0,263-47 0,-359 65 0,171-27 0,-43-16 0,306-50 0,-435 92 0,41-9 0,70-28 0,-65 21 0,1 2 0,1 3 0,74-9 0,-16 3 0,49-5 0,-20 8 0,-95 10 0,-37 6 0,0 0 0,0-2 0,0 0 0,22-7 0,-3 0 0,1 1 0,0 1 0,0 2 0,42-2 0,-63 6 0,115-3 0,-83 4 0,74-9 0,-74 5 0,0 2 0,73 3 0,39-1 0,-85-9 0,-46 5 0,48-2 0,1303 8 0,-1348 1 0,54 9 0,-26-2 0,89 13 0,-113-14 0,-2 1 0,38 16 0,-6-1 0,237 64 0,-193-45 0,-66-25 0,46 13 0,177 54 0,-170-45 0,-66-27 0,1-1 0,44 12 0,88 28 0,-82-25 0,60 33 0,-94-39 0,57 20 0,129 33 0,-171-46 0,-46-20 0,1-1 0,0-1 0,27 9 0,62 17-1365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2T15:20:25.6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1 24575,'3'0'0,"-1"1"0,0-1 0,0 1 0,0 0 0,0-1 0,0 1 0,0 0 0,-1 0 0,1 0 0,0 1 0,0-1 0,-1 0 0,1 1 0,-1-1 0,1 1 0,1 2 0,24 33 0,-18-24 0,0-2 0,1 0 0,1 0 0,0-1 0,1-1 0,0 0 0,15 9 0,37 29 0,-62-45 0,0-1 0,0 1 0,0-1 0,0 1 0,0 0 0,0 0 0,-1 0 0,1 0 0,-1 0 0,1 0 0,-1 0 0,0 0 0,0 1 0,0-1 0,0 1 0,0-1 0,0 0 0,-1 1 0,1-1 0,-1 1 0,0 0 0,0-1 0,0 1 0,0-1 0,0 1 0,0-1 0,-1 1 0,1-1 0,-1 1 0,1-1 0,-1 1 0,0-1 0,0 0 0,-1 1 0,1-1 0,0 0 0,-1 0 0,1 0 0,-1 0 0,1 0 0,-4 3 0,-4 2 0,-1 1 0,1-1 0,-1-1 0,0 0 0,-1 0 0,0-1 0,-17 6 0,-18 8 0,-56 31 0,-38 16 0,66-37-1365,52-21-5461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2T15:20:27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0 892 24575,'26'-2'0,"-1"-1"0,0-1 0,0-1 0,0-1 0,-1-1 0,0-2 0,0 0 0,-1-1 0,33-21 0,1-5 0,-44 26 0,1 1 0,0 1 0,0 0 0,17-6 0,-15 8 0,304-100 0,-295 98 0,44-21 0,-47 19 0,0 1 0,34-10 0,158-27 0,51-13 0,-177 30 0,-54 16 0,43-9 0,302-45 0,-323 58 0,33-3 0,6 2 0,4-1 0,-80 9 0,0 0 0,0-1 0,0-1 0,26-9 0,25-5 0,74-4 0,-82 12 0,20 0 0,13-1 0,-67 6 0,44-1 0,93-14 0,-59 9 0,-69 6 0,40-1 0,39-5 0,-77 6 0,43 0 0,-69 4 0,1 0 0,-1-1 0,0-1 0,0 0 0,21-8 0,-20 6 0,0 0 0,1 1 0,0 1 0,19-2 0,60-5 0,-55 5 0,47-1 0,-27 4 0,82-11 0,-64 6 0,145 6 0,-95 4 0,764-3 0,-853 2 0,42 7 0,-41-4 0,45 1 0,-60-7 0,-15 0 0,0 1 0,1 0 0,-1 0 0,0 1 0,0 0 0,0 1 0,0 0 0,0 0 0,17 7 0,-9-2 0,0-1 0,0-1 0,1-1 0,0 0 0,0-1 0,0-1 0,27-1 0,43 7 0,111 16 0,154 24 0,-316-43 0,1 2 0,63 20 0,88 42 0,192 34 0,-285-60-1365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2T15:20:28.0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1 24575,'3'1'0,"1"1"0,-1-1 0,0 1 0,0 0 0,0 1 0,0-1 0,0 0 0,0 1 0,-1 0 0,1-1 0,-1 1 0,0 0 0,0 0 0,3 5 0,12 14 0,-7-13 0,30 27 0,-2 1 0,41 52 0,-56-66 0,-19-20 0,-1 0 0,0 0 0,1 0 0,-1 0 0,-1 1 0,1-1 0,3 7 0,-5-9 0,-1 1 0,0-1 0,0 0 0,1 1 0,-1-1 0,0 0 0,0 1 0,0-1 0,0 0 0,0 1 0,-1-1 0,1 0 0,0 1 0,-1-1 0,1 0 0,-1 1 0,1-1 0,-1 0 0,1 0 0,-1 1 0,0-1 0,0 0 0,0 0 0,0 0 0,0 0 0,0 0 0,0 0 0,0-1 0,-1 2 0,-17 14 17,-1-2 0,0 0 1,-1-1-1,-1-1 0,1-1 0,-29 10 0,0-4-760,-94 19 1,123-32-6084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2T15:20:29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0 281 24575,'17'-1'0,"-1"-2"0,0 0 0,1-1 0,-1 0 0,16-7 0,6-2 0,246-53 0,-231 55 0,51-18 0,-60 16 0,0 1 0,52-6 0,187-7 0,-209 16 0,-39 4 0,50-1 0,-26 4 0,83-12 0,-105 10 0,45 2 0,-53 2 0,1 0 0,-1-3 0,34-6 0,-21 3 0,0 1 0,1 3 0,82 4 0,-27 1 0,1084-3 0,-1155 1 0,46 9 0,20 0 0,2 3 0,-45-4 0,140 25 0,-169-29 0,0 0 0,-1 2 0,22 9 0,48 15 0,254 58 0,-314-79 0,50 24 0,21 8 0,45-3 0,65 23 0,-91-13-1365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2T15:20:30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0 24575,'5'2'0,"0"0"0,-1 1 0,1-1 0,-1 1 0,1 0 0,-1 0 0,0 1 0,0-1 0,0 1 0,-1 0 0,1 0 0,3 5 0,3 2 0,-6-7 0,0 0 0,-1 0 0,1 0 0,-1 1 0,0-1 0,-1 1 0,1-1 0,-1 1 0,0 0 0,0 0 0,0 0 0,-1 0 0,0 1 0,0-1 0,0 0 0,0 0 0,-1 1 0,0-1 0,0 0 0,-1 1 0,-1 9 0,0-9 0,0 0 0,0 0 0,-1 0 0,0 0 0,0 0 0,0 0 0,-1-1 0,1 0 0,-1 0 0,-1 0 0,1 0 0,-1-1 0,0 1 0,0-1 0,0 0 0,0-1 0,-10 6 0,-38 29 89,46-31-331,-1 0 0,-1-1-1,1 0 1,-1 0-1,-17 8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2T15:20:31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24575,'11'1'0,"1"1"0,0 0 0,-1 1 0,0 1 0,1-1 0,-1 2 0,-1 0 0,1 0 0,-1 1 0,0 0 0,0 0 0,9 9 0,-4-4 0,2-1 0,-1 0 0,26 10 0,143 37 0,-50-18 0,-67-10 0,-55-22 0,2 0 0,-1-1 0,1-1 0,26 6 0,89 15 0,98 13 0,-155-30 0,-38-4 0,52 2 0,348-8 0,-424 0 0,0 1 0,0-2 0,-1 1 0,1-1 0,0-1 0,-1 0 0,0-1 0,1 0 0,-1 0 0,-1-1 0,1 0 0,-1-1 0,0 0 0,0-1 0,0 0 0,-1 0 0,0 0 0,-1-1 0,0-1 0,0 1 0,7-12 0,-11 15-124,0 0 0,1 0 0,-1 0 0,1 1 0,0-1 0,0 1-1,1 0 1,-1 1 0,1-1 0,8-4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27A21-BDA3-B3BA-B4CD-A1D3FEB5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7A62-44F0-7792-54ED-98FEED041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E473D-8527-C8C2-E923-BA7E4D60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8A5BC-5768-8DC1-C518-26FED43F4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8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742AA-F5C2-B406-5674-620E70CF1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4985A5-DF53-25E6-673F-C8FCA7594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7E860-5EC9-090E-5807-3A572C34F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5DBCF-0498-903A-59DB-B6D68D9C4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59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93684-12BA-3291-D8BC-566789207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89C35-543D-4E00-C372-8BA37B892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EB11E9-90D7-8D25-766E-C40D6012D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1DE62-48BD-D1AB-1190-BA7C3101B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11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5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34E56-8DEC-4BD8-F545-BC3A279CE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AC1DB-6383-903B-111D-2166E1803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B314D-7553-D709-3F48-FA30A6947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B1E72-257F-38DE-38AD-4D9A5C367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49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E4C6-CB8E-0D88-D7C0-55AACB4BB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82BA3-8E68-C907-DC17-055FAFA85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5A087-485E-E72A-BB6E-0914DC9A6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86E4C-5112-9C2D-56CE-C89F40EC1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5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B0ADB-3F74-03CE-06A2-30ABB4C03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70938-EDF7-8353-31B2-594B37311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49093-2447-C3A7-1166-5E9BF7B75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CB56B-4D84-E358-D1B4-9572139DE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13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4C364-3A6A-E118-F997-80FD78BE7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FF907-2CCC-727B-0345-70FC3CFC3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EB225B-47E1-C7C7-70EC-FBA781A41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AB74D-540F-202E-97FD-ADBD7AEA2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40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70231-B0C5-E3A3-8AF4-EE5A19C2A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D5554F-056D-687F-0C30-26B08DF38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2A436-2B9B-73AC-1EE5-B8F1FD1F8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DAC43-CA61-BAA8-F484-8F7B16F956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33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2B3BE-011A-7685-31FA-F825AFB3E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5B4A1-29B3-BEA2-CC86-866693178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541B08-5977-2051-5E25-D73AC7D39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343F7-4AFB-5CC0-37FA-19085A6D0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52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EFE54-4AD7-CA92-56C3-09D529976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BF95C-A057-F237-4A43-E790F5D71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95F854-B3C1-9FF0-2266-85E817CB2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BCE10-F6D8-56D8-4185-B0A72DED4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7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C15F5-9B9E-F5FC-20BF-4929247E0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A0BA8-75B0-2AA1-C116-0A35765F9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60DB2-602B-F1B6-9440-1C94DF8A2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191BA-8A4A-83F7-5F53-06FC7A7C0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40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5B7EC-0539-99DF-9264-25A715C1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15CDD-1F62-9B28-4B8A-EE0849414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1BB04-7F94-5063-BA55-A2CAA7EEC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1DEDE-2452-49CC-2899-4E27DE530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8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2BC58-FC43-1305-41A0-D9D86A9C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F0642C-FB64-2B05-DD32-0AF1052B8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F224A-5749-78E4-6F6D-EEB860B5AA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221A1-2094-A643-C97E-16CFC1AD3F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12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7F984-11CC-58EB-35AD-74F0D96A6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3DFF2-CEE8-C6C6-722C-2DC030EA0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4D763-0077-5D42-2C23-E3B34D5BC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82387-EFFC-ABCB-D030-D9015E586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04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82CD2-CA2B-6AEF-0D7D-8AB0CDCEB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5E8C7-4810-A8C4-842D-C67D6589A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BC9675-5AF8-1E4F-07C9-9E4A3B956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49F39-630F-18B3-5876-3A3F967319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41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CAD10-7181-6F75-A1E5-6219E74B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D34787-1263-AB58-A533-EA6CBEEC7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6B9286-34DB-7743-D05F-83F31005E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FB66C-0BC1-E953-E13F-193BF19CC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10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2EE73-C427-5016-5A16-9F392975C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D5D17-1637-22B8-5B8A-0A335B8B1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6EA88-FDF5-B1E5-68DD-EB6894478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71D6-9912-007D-3518-0B0C87D9D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79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4B0D9-3DD8-D763-A61C-BDDC8F1C0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0F9EF1-E929-A91D-C28B-214DC61E5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ADD5C-4AD1-BF91-F869-4B77E15B1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F7D75-AEEF-1B27-E388-D7E555334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065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66D7A-C7E6-9E1F-6715-F34030ED8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617EF-8B39-CE46-66E8-C8C614C2C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BFCD59-4202-AD7F-FB6E-718A45718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C2D7D-44CB-2448-4D68-2466F28E9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21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CDD41-4ED2-F653-C84B-E83DAA83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F0992-DB1C-B3B7-CABE-38AED6EE0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F5140-9B18-ECA1-B0C2-86B7CD215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21151-0980-5CB5-E815-A060A739D1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4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29A1-8E98-28EB-F07D-DAE2E8F77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D4B031-01D0-CA6D-4413-971F0FFD1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FD4082-80C7-F874-FC44-2A07C5380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F6133-615F-9120-B16D-5FD8610DF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3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D312D-1705-676E-DE51-1A7074AA3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14E64-C643-634F-5604-A018C155C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38A5F8-86B5-7BF2-9ADA-6B24C80BA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A3220-75D2-765B-6909-8B8A196F3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96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4CA4B-D1DC-453C-E746-883E03A37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342039-BFDF-03C0-E5E7-C76B9E7B9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5D941-8661-B558-BACD-375BEFB128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94D34-DBB2-6F95-4B75-3F959CCBC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65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2C5A1-D2B2-E2E5-841B-45B22DFFF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B8AF1-BE22-94A6-CCA4-F983CBB3C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CCF61-C78C-AF73-1842-6059A7643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BCAC3-39BF-272C-42BD-013A7E34D5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7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516F-6B28-6872-DD50-5571857BC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8DE871-9CFE-983C-D2A0-3DA833DBB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277C92-9210-B0DD-DB49-C50A9798D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8E6B-EDE3-6887-4D9A-8C723580EF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19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424A6-2719-5FF8-D1CF-FD36CD2DE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D1A00-FE70-4744-959C-8C15DB026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270C2-5D3C-AE49-FDB7-55D5F0A96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C8BE6-5F1D-5340-63F6-7159252CC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60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CBA62-E4AA-BF5A-4DA1-845D2A15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65610-8217-1087-042D-7FD333AD1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3E682-EEC3-5B06-EFF7-3598EBC88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27AE0-E555-6175-7934-A3A64AF33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5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6ED6-8C48-AA9C-6086-585675EE6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4E909-0ADC-AF0D-BC94-F498D7B19A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098582-2419-6B53-F409-CF0260941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5BA1C-219C-3948-D86D-C93AAFDC58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0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E24C9-599D-FAED-AE2B-C1AE8D6D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0964B-CA15-F8CD-D01B-5429F3E9A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280DBA-87D9-9AB9-EBA3-A0CA70833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1A129-85C7-6060-B5EA-F1D7BD3B6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13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29641-B7D5-AAF8-E157-32A68DD36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404D29-CB71-E6BC-394B-B80C9C097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2C2EE-05EA-FD55-2798-89398567C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75302-B587-9295-FF41-9085763D4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7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3" Type="http://schemas.openxmlformats.org/officeDocument/2006/relationships/image" Target="../media/image6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customXml" Target="../ink/ink4.xml"/><Relationship Id="rId24" Type="http://schemas.openxmlformats.org/officeDocument/2006/relationships/image" Target="../media/image17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10.png"/><Relationship Id="rId19" Type="http://schemas.openxmlformats.org/officeDocument/2006/relationships/customXml" Target="../ink/ink8.xml"/><Relationship Id="rId4" Type="http://schemas.openxmlformats.org/officeDocument/2006/relationships/image" Target="../media/image7.png"/><Relationship Id="rId9" Type="http://schemas.openxmlformats.org/officeDocument/2006/relationships/customXml" Target="../ink/ink3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pdf/1409.0473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22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5.png"/><Relationship Id="rId1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7.png"/><Relationship Id="rId1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7.png"/><Relationship Id="rId18" Type="http://schemas.openxmlformats.org/officeDocument/2006/relationships/image" Target="../media/image34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1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40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image" Target="../media/image39.png"/><Relationship Id="rId2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31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0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23" Type="http://schemas.openxmlformats.org/officeDocument/2006/relationships/image" Target="../media/image24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Relationship Id="rId2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31.png"/><Relationship Id="rId3" Type="http://schemas.openxmlformats.org/officeDocument/2006/relationships/image" Target="../media/image5.png"/><Relationship Id="rId21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0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24" Type="http://schemas.openxmlformats.org/officeDocument/2006/relationships/image" Target="../media/image24.pn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23" Type="http://schemas.openxmlformats.org/officeDocument/2006/relationships/image" Target="../media/image23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Relationship Id="rId2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31.png"/><Relationship Id="rId26" Type="http://schemas.openxmlformats.org/officeDocument/2006/relationships/image" Target="../media/image24.png"/><Relationship Id="rId3" Type="http://schemas.openxmlformats.org/officeDocument/2006/relationships/image" Target="../media/image5.png"/><Relationship Id="rId21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1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0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24" Type="http://schemas.openxmlformats.org/officeDocument/2006/relationships/image" Target="../media/image22.pn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23" Type="http://schemas.openxmlformats.org/officeDocument/2006/relationships/image" Target="../media/image45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31.png"/><Relationship Id="rId26" Type="http://schemas.openxmlformats.org/officeDocument/2006/relationships/image" Target="../media/image23.png"/><Relationship Id="rId3" Type="http://schemas.openxmlformats.org/officeDocument/2006/relationships/image" Target="../media/image5.png"/><Relationship Id="rId21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1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0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24" Type="http://schemas.openxmlformats.org/officeDocument/2006/relationships/image" Target="../media/image46.pn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23" Type="http://schemas.openxmlformats.org/officeDocument/2006/relationships/image" Target="../media/image45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31.png"/><Relationship Id="rId26" Type="http://schemas.openxmlformats.org/officeDocument/2006/relationships/image" Target="../media/image23.png"/><Relationship Id="rId3" Type="http://schemas.openxmlformats.org/officeDocument/2006/relationships/image" Target="../media/image5.png"/><Relationship Id="rId21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1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0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24" Type="http://schemas.openxmlformats.org/officeDocument/2006/relationships/image" Target="../media/image46.pn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23" Type="http://schemas.openxmlformats.org/officeDocument/2006/relationships/image" Target="../media/image45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31.png"/><Relationship Id="rId26" Type="http://schemas.openxmlformats.org/officeDocument/2006/relationships/image" Target="../media/image23.png"/><Relationship Id="rId3" Type="http://schemas.openxmlformats.org/officeDocument/2006/relationships/image" Target="../media/image5.png"/><Relationship Id="rId21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1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0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24" Type="http://schemas.openxmlformats.org/officeDocument/2006/relationships/image" Target="../media/image46.pn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23" Type="http://schemas.openxmlformats.org/officeDocument/2006/relationships/image" Target="../media/image45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31.png"/><Relationship Id="rId26" Type="http://schemas.openxmlformats.org/officeDocument/2006/relationships/image" Target="../media/image23.png"/><Relationship Id="rId3" Type="http://schemas.openxmlformats.org/officeDocument/2006/relationships/image" Target="../media/image5.png"/><Relationship Id="rId21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1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0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24" Type="http://schemas.openxmlformats.org/officeDocument/2006/relationships/image" Target="../media/image46.pn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23" Type="http://schemas.openxmlformats.org/officeDocument/2006/relationships/image" Target="../media/image45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31.png"/><Relationship Id="rId26" Type="http://schemas.openxmlformats.org/officeDocument/2006/relationships/image" Target="../media/image23.png"/><Relationship Id="rId3" Type="http://schemas.openxmlformats.org/officeDocument/2006/relationships/image" Target="../media/image5.png"/><Relationship Id="rId21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1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0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24" Type="http://schemas.openxmlformats.org/officeDocument/2006/relationships/image" Target="../media/image46.png"/><Relationship Id="rId5" Type="http://schemas.openxmlformats.org/officeDocument/2006/relationships/image" Target="../media/image25.png"/><Relationship Id="rId15" Type="http://schemas.openxmlformats.org/officeDocument/2006/relationships/image" Target="../media/image39.png"/><Relationship Id="rId23" Type="http://schemas.openxmlformats.org/officeDocument/2006/relationships/image" Target="../media/image45.png"/><Relationship Id="rId28" Type="http://schemas.openxmlformats.org/officeDocument/2006/relationships/image" Target="../media/image47.png"/><Relationship Id="rId10" Type="http://schemas.openxmlformats.org/officeDocument/2006/relationships/image" Target="../media/image28.png"/><Relationship Id="rId19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Relationship Id="rId22" Type="http://schemas.openxmlformats.org/officeDocument/2006/relationships/image" Target="../media/image44.png"/><Relationship Id="rId27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44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24" Type="http://schemas.openxmlformats.org/officeDocument/2006/relationships/image" Target="../media/image47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23" Type="http://schemas.openxmlformats.org/officeDocument/2006/relationships/image" Target="../media/image24.png"/><Relationship Id="rId10" Type="http://schemas.openxmlformats.org/officeDocument/2006/relationships/image" Target="../media/image49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8.png"/><Relationship Id="rId14" Type="http://schemas.openxmlformats.org/officeDocument/2006/relationships/image" Target="../media/image41.png"/><Relationship Id="rId2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44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24" Type="http://schemas.openxmlformats.org/officeDocument/2006/relationships/image" Target="../media/image47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23" Type="http://schemas.openxmlformats.org/officeDocument/2006/relationships/image" Target="../media/image24.png"/><Relationship Id="rId10" Type="http://schemas.openxmlformats.org/officeDocument/2006/relationships/image" Target="../media/image49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8.png"/><Relationship Id="rId14" Type="http://schemas.openxmlformats.org/officeDocument/2006/relationships/image" Target="../media/image41.png"/><Relationship Id="rId2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44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24" Type="http://schemas.openxmlformats.org/officeDocument/2006/relationships/image" Target="../media/image47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23" Type="http://schemas.openxmlformats.org/officeDocument/2006/relationships/image" Target="../media/image24.png"/><Relationship Id="rId10" Type="http://schemas.openxmlformats.org/officeDocument/2006/relationships/image" Target="../media/image49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8.png"/><Relationship Id="rId14" Type="http://schemas.openxmlformats.org/officeDocument/2006/relationships/image" Target="../media/image41.png"/><Relationship Id="rId2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3.png"/><Relationship Id="rId18" Type="http://schemas.openxmlformats.org/officeDocument/2006/relationships/image" Target="../media/image44.png"/><Relationship Id="rId3" Type="http://schemas.openxmlformats.org/officeDocument/2006/relationships/image" Target="../media/image5.png"/><Relationship Id="rId21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24" Type="http://schemas.openxmlformats.org/officeDocument/2006/relationships/image" Target="../media/image47.png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23" Type="http://schemas.openxmlformats.org/officeDocument/2006/relationships/image" Target="../media/image24.png"/><Relationship Id="rId10" Type="http://schemas.openxmlformats.org/officeDocument/2006/relationships/image" Target="../media/image49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8.png"/><Relationship Id="rId14" Type="http://schemas.openxmlformats.org/officeDocument/2006/relationships/image" Target="../media/image41.png"/><Relationship Id="rId2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409.047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Attention Mechanism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276BD-83F8-E8E1-CC70-75D4C826D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C372D4AB-FC44-BD29-BB4E-6BCDB23A0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20" y="4095086"/>
            <a:ext cx="1944132" cy="1008000"/>
          </a:xfrm>
          <a:prstGeom prst="rect">
            <a:avLst/>
          </a:prstGeom>
        </p:spPr>
      </p:pic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C830D02-7161-EEC1-E124-A6138D8A35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3885265"/>
            <a:ext cx="2300400" cy="1080000"/>
          </a:xfrm>
          <a:prstGeom prst="rect">
            <a:avLst/>
          </a:prstGeom>
        </p:spPr>
      </p:pic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677561A-996C-FE5D-FD6C-9CAF76A11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8" y="4023086"/>
            <a:ext cx="2300400" cy="1080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EF3B1A7E-B09F-E9C8-40FB-D4D1B794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785738" y="3957265"/>
            <a:ext cx="1944132" cy="100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E2FA0E-5AA7-AF11-E416-7F375F65D28B}"/>
              </a:ext>
            </a:extLst>
          </p:cNvPr>
          <p:cNvCxnSpPr>
            <a:cxnSpLocks/>
          </p:cNvCxnSpPr>
          <p:nvPr/>
        </p:nvCxnSpPr>
        <p:spPr>
          <a:xfrm>
            <a:off x="2462808" y="4913423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7846A7-221D-5D02-A1EB-8F71FC395E70}"/>
              </a:ext>
            </a:extLst>
          </p:cNvPr>
          <p:cNvCxnSpPr>
            <a:cxnSpLocks/>
          </p:cNvCxnSpPr>
          <p:nvPr/>
        </p:nvCxnSpPr>
        <p:spPr>
          <a:xfrm>
            <a:off x="2462807" y="417047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A4BC09-EABA-816D-A528-7EE39B7420BF}"/>
              </a:ext>
            </a:extLst>
          </p:cNvPr>
          <p:cNvCxnSpPr>
            <a:cxnSpLocks/>
          </p:cNvCxnSpPr>
          <p:nvPr/>
        </p:nvCxnSpPr>
        <p:spPr>
          <a:xfrm>
            <a:off x="2368217" y="477722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8831D5-AFCE-7326-3A3C-1C93F653D1AD}"/>
              </a:ext>
            </a:extLst>
          </p:cNvPr>
          <p:cNvCxnSpPr>
            <a:cxnSpLocks/>
          </p:cNvCxnSpPr>
          <p:nvPr/>
        </p:nvCxnSpPr>
        <p:spPr>
          <a:xfrm>
            <a:off x="2368216" y="4024777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A107BB4-9D87-2DEF-7089-B7199F032B44}"/>
              </a:ext>
            </a:extLst>
          </p:cNvPr>
          <p:cNvSpPr txBox="1"/>
          <p:nvPr/>
        </p:nvSpPr>
        <p:spPr>
          <a:xfrm>
            <a:off x="917078" y="5767458"/>
            <a:ext cx="9879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Time</a:t>
            </a:r>
            <a:endParaRPr lang="en-PH" sz="3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5D2E8A-A514-ECA4-6201-1F258181429B}"/>
              </a:ext>
            </a:extLst>
          </p:cNvPr>
          <p:cNvSpPr txBox="1"/>
          <p:nvPr/>
        </p:nvSpPr>
        <p:spPr>
          <a:xfrm>
            <a:off x="162408" y="3207972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59" name="Picture 58" descr="A diagram of a diagram&#10;&#10;AI-generated content may be incorrect.">
            <a:extLst>
              <a:ext uri="{FF2B5EF4-FFF2-40B4-BE49-F238E27FC236}">
                <a16:creationId xmlns:a16="http://schemas.microsoft.com/office/drawing/2014/main" id="{81D9600A-9DEE-12D7-A442-94DFF521B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339" y="4095086"/>
            <a:ext cx="1944132" cy="1008000"/>
          </a:xfrm>
          <a:prstGeom prst="rect">
            <a:avLst/>
          </a:prstGeom>
        </p:spPr>
      </p:pic>
      <p:pic>
        <p:nvPicPr>
          <p:cNvPr id="60" name="Picture 59" descr="A diagram of a diagram&#10;&#10;AI-generated content may be incorrect.">
            <a:extLst>
              <a:ext uri="{FF2B5EF4-FFF2-40B4-BE49-F238E27FC236}">
                <a16:creationId xmlns:a16="http://schemas.microsoft.com/office/drawing/2014/main" id="{27AA96EF-B439-EE9C-3026-5F9BFEE8E4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123457" y="3957265"/>
            <a:ext cx="1944132" cy="1008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1489FE-014A-EB8D-77C5-41E8050F5831}"/>
              </a:ext>
            </a:extLst>
          </p:cNvPr>
          <p:cNvCxnSpPr>
            <a:cxnSpLocks/>
          </p:cNvCxnSpPr>
          <p:nvPr/>
        </p:nvCxnSpPr>
        <p:spPr>
          <a:xfrm>
            <a:off x="4778415" y="4925824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98300BD-5968-D0AC-0BF9-9E8735FA5B27}"/>
              </a:ext>
            </a:extLst>
          </p:cNvPr>
          <p:cNvCxnSpPr>
            <a:cxnSpLocks/>
          </p:cNvCxnSpPr>
          <p:nvPr/>
        </p:nvCxnSpPr>
        <p:spPr>
          <a:xfrm>
            <a:off x="4778414" y="4182874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F9D8C57-EA5E-2396-0678-1E517C4B1EE9}"/>
              </a:ext>
            </a:extLst>
          </p:cNvPr>
          <p:cNvCxnSpPr>
            <a:cxnSpLocks/>
          </p:cNvCxnSpPr>
          <p:nvPr/>
        </p:nvCxnSpPr>
        <p:spPr>
          <a:xfrm>
            <a:off x="4683824" y="4789626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0333D4-2B9D-D1DC-1A93-7A71EC5FF5A8}"/>
              </a:ext>
            </a:extLst>
          </p:cNvPr>
          <p:cNvCxnSpPr>
            <a:cxnSpLocks/>
          </p:cNvCxnSpPr>
          <p:nvPr/>
        </p:nvCxnSpPr>
        <p:spPr>
          <a:xfrm>
            <a:off x="4683823" y="403717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5" name="Picture 64" descr="A diagram of a diagram&#10;&#10;AI-generated content may be incorrect.">
            <a:extLst>
              <a:ext uri="{FF2B5EF4-FFF2-40B4-BE49-F238E27FC236}">
                <a16:creationId xmlns:a16="http://schemas.microsoft.com/office/drawing/2014/main" id="{96D3AF77-6681-3D39-723B-017D02017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600" y="4059086"/>
            <a:ext cx="1944132" cy="1008000"/>
          </a:xfrm>
          <a:prstGeom prst="rect">
            <a:avLst/>
          </a:prstGeom>
        </p:spPr>
      </p:pic>
      <p:pic>
        <p:nvPicPr>
          <p:cNvPr id="66" name="Picture 65" descr="A diagram of a diagram&#10;&#10;AI-generated content may be incorrect.">
            <a:extLst>
              <a:ext uri="{FF2B5EF4-FFF2-40B4-BE49-F238E27FC236}">
                <a16:creationId xmlns:a16="http://schemas.microsoft.com/office/drawing/2014/main" id="{1340346F-5053-2A23-A3C3-1734396DAE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508718" y="3921265"/>
            <a:ext cx="1944132" cy="10080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9F0E2E9-7576-B6BC-5691-8AA5A9A9CBD0}"/>
              </a:ext>
            </a:extLst>
          </p:cNvPr>
          <p:cNvCxnSpPr>
            <a:cxnSpLocks/>
          </p:cNvCxnSpPr>
          <p:nvPr/>
        </p:nvCxnSpPr>
        <p:spPr>
          <a:xfrm>
            <a:off x="7089618" y="491173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7BA3D56-3CAD-A70B-7247-2033204619BA}"/>
              </a:ext>
            </a:extLst>
          </p:cNvPr>
          <p:cNvCxnSpPr>
            <a:cxnSpLocks/>
          </p:cNvCxnSpPr>
          <p:nvPr/>
        </p:nvCxnSpPr>
        <p:spPr>
          <a:xfrm>
            <a:off x="7089617" y="416878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165AD7-6D7B-4A5F-B835-8A91F25228B1}"/>
              </a:ext>
            </a:extLst>
          </p:cNvPr>
          <p:cNvCxnSpPr>
            <a:cxnSpLocks/>
          </p:cNvCxnSpPr>
          <p:nvPr/>
        </p:nvCxnSpPr>
        <p:spPr>
          <a:xfrm>
            <a:off x="6995027" y="477553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25E0A5-89F4-6E35-E6C5-0D423F03B945}"/>
              </a:ext>
            </a:extLst>
          </p:cNvPr>
          <p:cNvCxnSpPr>
            <a:cxnSpLocks/>
          </p:cNvCxnSpPr>
          <p:nvPr/>
        </p:nvCxnSpPr>
        <p:spPr>
          <a:xfrm>
            <a:off x="6995026" y="4023086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1" name="Picture 70" descr="A diagram of a diagram&#10;&#10;AI-generated content may be incorrect.">
            <a:extLst>
              <a:ext uri="{FF2B5EF4-FFF2-40B4-BE49-F238E27FC236}">
                <a16:creationId xmlns:a16="http://schemas.microsoft.com/office/drawing/2014/main" id="{D04FE0AF-E890-123A-3796-FBF68634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241" y="4023086"/>
            <a:ext cx="1944132" cy="1008000"/>
          </a:xfrm>
          <a:prstGeom prst="rect">
            <a:avLst/>
          </a:prstGeom>
        </p:spPr>
      </p:pic>
      <p:pic>
        <p:nvPicPr>
          <p:cNvPr id="72" name="Picture 71" descr="A diagram of a diagram&#10;&#10;AI-generated content may be incorrect.">
            <a:extLst>
              <a:ext uri="{FF2B5EF4-FFF2-40B4-BE49-F238E27FC236}">
                <a16:creationId xmlns:a16="http://schemas.microsoft.com/office/drawing/2014/main" id="{B1E635BD-79E1-F531-37D5-0D07A3979A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777359" y="3885265"/>
            <a:ext cx="1944132" cy="10080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B139479-FE5E-9B22-3F2D-72FC62E0D517}"/>
              </a:ext>
            </a:extLst>
          </p:cNvPr>
          <p:cNvCxnSpPr>
            <a:cxnSpLocks/>
          </p:cNvCxnSpPr>
          <p:nvPr/>
        </p:nvCxnSpPr>
        <p:spPr>
          <a:xfrm>
            <a:off x="9452850" y="4870281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956419B-1E87-CE90-AC42-21133E64BA33}"/>
              </a:ext>
            </a:extLst>
          </p:cNvPr>
          <p:cNvCxnSpPr>
            <a:cxnSpLocks/>
          </p:cNvCxnSpPr>
          <p:nvPr/>
        </p:nvCxnSpPr>
        <p:spPr>
          <a:xfrm>
            <a:off x="9452849" y="4127331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5B89612-EB29-E4A3-6683-88488041BBE6}"/>
              </a:ext>
            </a:extLst>
          </p:cNvPr>
          <p:cNvCxnSpPr>
            <a:cxnSpLocks/>
          </p:cNvCxnSpPr>
          <p:nvPr/>
        </p:nvCxnSpPr>
        <p:spPr>
          <a:xfrm>
            <a:off x="9358259" y="4734083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C48BB4E-CE8A-4A37-50B5-CE24D43085C7}"/>
              </a:ext>
            </a:extLst>
          </p:cNvPr>
          <p:cNvCxnSpPr>
            <a:cxnSpLocks/>
          </p:cNvCxnSpPr>
          <p:nvPr/>
        </p:nvCxnSpPr>
        <p:spPr>
          <a:xfrm>
            <a:off x="9358258" y="3981635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AB75B127-29F5-66E7-C251-66135F926928}"/>
              </a:ext>
            </a:extLst>
          </p:cNvPr>
          <p:cNvSpPr txBox="1"/>
          <p:nvPr/>
        </p:nvSpPr>
        <p:spPr>
          <a:xfrm>
            <a:off x="3485324" y="5767458"/>
            <a:ext cx="10438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heals</a:t>
            </a:r>
            <a:endParaRPr lang="en-PH" sz="3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00A9B2C-897E-455F-B84D-F91E4CC44CF8}"/>
              </a:ext>
            </a:extLst>
          </p:cNvPr>
          <p:cNvSpPr txBox="1"/>
          <p:nvPr/>
        </p:nvSpPr>
        <p:spPr>
          <a:xfrm>
            <a:off x="5684267" y="5765411"/>
            <a:ext cx="932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all</a:t>
            </a:r>
            <a:endParaRPr lang="en-PH" sz="3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BEA32CE-2AA9-6977-80A2-588371D978F2}"/>
              </a:ext>
            </a:extLst>
          </p:cNvPr>
          <p:cNvSpPr txBox="1"/>
          <p:nvPr/>
        </p:nvSpPr>
        <p:spPr>
          <a:xfrm>
            <a:off x="10338169" y="5765411"/>
            <a:ext cx="15109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wounds</a:t>
            </a:r>
            <a:endParaRPr lang="en-PH" sz="3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97DF34A-5FB1-F9F9-D86B-DE11A11639B5}"/>
              </a:ext>
            </a:extLst>
          </p:cNvPr>
          <p:cNvSpPr txBox="1"/>
          <p:nvPr/>
        </p:nvSpPr>
        <p:spPr>
          <a:xfrm>
            <a:off x="8069528" y="5788654"/>
            <a:ext cx="932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old</a:t>
            </a:r>
            <a:endParaRPr lang="en-PH" sz="3000" dirty="0"/>
          </a:p>
        </p:txBody>
      </p:sp>
      <p:pic>
        <p:nvPicPr>
          <p:cNvPr id="104" name="Picture 103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89AC3BB3-8ACE-6296-0EB0-290B76B05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83" y="5163693"/>
            <a:ext cx="1404663" cy="720000"/>
          </a:xfrm>
          <a:prstGeom prst="rect">
            <a:avLst/>
          </a:prstGeom>
        </p:spPr>
      </p:pic>
      <p:pic>
        <p:nvPicPr>
          <p:cNvPr id="105" name="Picture 104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B93D92EB-4B43-684B-4EC5-74F822D7E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019" y="5148373"/>
            <a:ext cx="1404663" cy="720000"/>
          </a:xfrm>
          <a:prstGeom prst="rect">
            <a:avLst/>
          </a:prstGeom>
        </p:spPr>
      </p:pic>
      <p:pic>
        <p:nvPicPr>
          <p:cNvPr id="106" name="Picture 105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A7D8B063-614C-0CDE-A800-BDA299F62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191" y="5148373"/>
            <a:ext cx="1404663" cy="720000"/>
          </a:xfrm>
          <a:prstGeom prst="rect">
            <a:avLst/>
          </a:prstGeom>
        </p:spPr>
      </p:pic>
      <p:pic>
        <p:nvPicPr>
          <p:cNvPr id="107" name="Picture 10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4AA54FE0-1695-555D-7EF6-4EAA51845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333" y="5116439"/>
            <a:ext cx="1404663" cy="720000"/>
          </a:xfrm>
          <a:prstGeom prst="rect">
            <a:avLst/>
          </a:prstGeom>
        </p:spPr>
      </p:pic>
      <p:pic>
        <p:nvPicPr>
          <p:cNvPr id="108" name="Picture 107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BAFCF33E-C2C8-E00B-6720-7D9B4A093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974" y="5116439"/>
            <a:ext cx="1404663" cy="72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A7C143-1A1E-9792-5F7F-F6D3D32134A8}"/>
              </a:ext>
            </a:extLst>
          </p:cNvPr>
          <p:cNvSpPr/>
          <p:nvPr/>
        </p:nvSpPr>
        <p:spPr>
          <a:xfrm>
            <a:off x="0" y="3289300"/>
            <a:ext cx="12029592" cy="310824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9A9B99-592E-EBF0-8169-77C603DD5DE0}"/>
              </a:ext>
            </a:extLst>
          </p:cNvPr>
          <p:cNvSpPr txBox="1">
            <a:spLocks/>
          </p:cNvSpPr>
          <p:nvPr/>
        </p:nvSpPr>
        <p:spPr>
          <a:xfrm>
            <a:off x="226978" y="1058599"/>
            <a:ext cx="10320520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Even with LSTMs, words that are in the beginning can be </a:t>
            </a:r>
            <a:r>
              <a:rPr lang="en-PH" b="1" dirty="0">
                <a:solidFill>
                  <a:srgbClr val="FF0000"/>
                </a:solidFill>
              </a:rPr>
              <a:t>forgotten</a:t>
            </a:r>
            <a:r>
              <a:rPr lang="en-PH" dirty="0"/>
              <a:t> </a:t>
            </a:r>
            <a:endParaRPr lang="en-P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72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1F8AF-E1D5-3619-951F-45F0C531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5E2BC626-08D2-A71C-4396-8FAF32B4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20" y="4095086"/>
            <a:ext cx="1944132" cy="1008000"/>
          </a:xfrm>
          <a:prstGeom prst="rect">
            <a:avLst/>
          </a:prstGeom>
        </p:spPr>
      </p:pic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5A661FF-7E8E-01CB-E136-786247886E5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3885265"/>
            <a:ext cx="2300400" cy="1080000"/>
          </a:xfrm>
          <a:prstGeom prst="rect">
            <a:avLst/>
          </a:prstGeom>
        </p:spPr>
      </p:pic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3DEDA51-38E6-C2B7-E815-A4E516440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8" y="4023086"/>
            <a:ext cx="2300400" cy="1080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F2B0262A-E5C7-94B1-9C5D-E13846F79C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785738" y="3957265"/>
            <a:ext cx="1944132" cy="100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7E059C-2297-464A-5071-A3C54E0C0888}"/>
              </a:ext>
            </a:extLst>
          </p:cNvPr>
          <p:cNvCxnSpPr>
            <a:cxnSpLocks/>
          </p:cNvCxnSpPr>
          <p:nvPr/>
        </p:nvCxnSpPr>
        <p:spPr>
          <a:xfrm>
            <a:off x="2462808" y="4913423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683ECC-C628-9F6F-A799-5FFA15E2DC37}"/>
              </a:ext>
            </a:extLst>
          </p:cNvPr>
          <p:cNvCxnSpPr>
            <a:cxnSpLocks/>
          </p:cNvCxnSpPr>
          <p:nvPr/>
        </p:nvCxnSpPr>
        <p:spPr>
          <a:xfrm>
            <a:off x="2462807" y="417047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E1C75-D594-A447-9F8C-6E3046A1691B}"/>
              </a:ext>
            </a:extLst>
          </p:cNvPr>
          <p:cNvCxnSpPr>
            <a:cxnSpLocks/>
          </p:cNvCxnSpPr>
          <p:nvPr/>
        </p:nvCxnSpPr>
        <p:spPr>
          <a:xfrm>
            <a:off x="2368217" y="477722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FFCBA8-0FD5-E794-337E-CD2523A5690C}"/>
              </a:ext>
            </a:extLst>
          </p:cNvPr>
          <p:cNvCxnSpPr>
            <a:cxnSpLocks/>
          </p:cNvCxnSpPr>
          <p:nvPr/>
        </p:nvCxnSpPr>
        <p:spPr>
          <a:xfrm>
            <a:off x="2368216" y="4024777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C88107-1C17-2C67-7646-BBBDA008334A}"/>
              </a:ext>
            </a:extLst>
          </p:cNvPr>
          <p:cNvSpPr txBox="1"/>
          <p:nvPr/>
        </p:nvSpPr>
        <p:spPr>
          <a:xfrm>
            <a:off x="917078" y="5767458"/>
            <a:ext cx="9879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Time</a:t>
            </a:r>
            <a:endParaRPr lang="en-PH" sz="3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094684-7657-57E8-56F8-52FF31EDA645}"/>
              </a:ext>
            </a:extLst>
          </p:cNvPr>
          <p:cNvSpPr txBox="1"/>
          <p:nvPr/>
        </p:nvSpPr>
        <p:spPr>
          <a:xfrm>
            <a:off x="162408" y="3207972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59" name="Picture 58" descr="A diagram of a diagram&#10;&#10;AI-generated content may be incorrect.">
            <a:extLst>
              <a:ext uri="{FF2B5EF4-FFF2-40B4-BE49-F238E27FC236}">
                <a16:creationId xmlns:a16="http://schemas.microsoft.com/office/drawing/2014/main" id="{CA7F24D1-3954-43AF-E40E-1461C8A1F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339" y="4095086"/>
            <a:ext cx="1944132" cy="1008000"/>
          </a:xfrm>
          <a:prstGeom prst="rect">
            <a:avLst/>
          </a:prstGeom>
        </p:spPr>
      </p:pic>
      <p:pic>
        <p:nvPicPr>
          <p:cNvPr id="60" name="Picture 59" descr="A diagram of a diagram&#10;&#10;AI-generated content may be incorrect.">
            <a:extLst>
              <a:ext uri="{FF2B5EF4-FFF2-40B4-BE49-F238E27FC236}">
                <a16:creationId xmlns:a16="http://schemas.microsoft.com/office/drawing/2014/main" id="{B668E02D-C240-520F-8D9D-35FB5FF4C0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123457" y="3957265"/>
            <a:ext cx="1944132" cy="1008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FBC197E-BD07-BEAE-7527-AE81A50748EE}"/>
              </a:ext>
            </a:extLst>
          </p:cNvPr>
          <p:cNvCxnSpPr>
            <a:cxnSpLocks/>
          </p:cNvCxnSpPr>
          <p:nvPr/>
        </p:nvCxnSpPr>
        <p:spPr>
          <a:xfrm>
            <a:off x="4778415" y="4925824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83E29FD-C6DF-0349-6458-B00FE1D36963}"/>
              </a:ext>
            </a:extLst>
          </p:cNvPr>
          <p:cNvCxnSpPr>
            <a:cxnSpLocks/>
          </p:cNvCxnSpPr>
          <p:nvPr/>
        </p:nvCxnSpPr>
        <p:spPr>
          <a:xfrm>
            <a:off x="4778414" y="4182874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A4732EC-99EE-BD2C-AB98-082418237BC3}"/>
              </a:ext>
            </a:extLst>
          </p:cNvPr>
          <p:cNvCxnSpPr>
            <a:cxnSpLocks/>
          </p:cNvCxnSpPr>
          <p:nvPr/>
        </p:nvCxnSpPr>
        <p:spPr>
          <a:xfrm>
            <a:off x="4683824" y="4789626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5D15CF5-A1E7-74AE-DB33-CCC2F96B2244}"/>
              </a:ext>
            </a:extLst>
          </p:cNvPr>
          <p:cNvCxnSpPr>
            <a:cxnSpLocks/>
          </p:cNvCxnSpPr>
          <p:nvPr/>
        </p:nvCxnSpPr>
        <p:spPr>
          <a:xfrm>
            <a:off x="4683823" y="403717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5" name="Picture 64" descr="A diagram of a diagram&#10;&#10;AI-generated content may be incorrect.">
            <a:extLst>
              <a:ext uri="{FF2B5EF4-FFF2-40B4-BE49-F238E27FC236}">
                <a16:creationId xmlns:a16="http://schemas.microsoft.com/office/drawing/2014/main" id="{20595CC2-CEC1-A182-EBD5-E515CE39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600" y="4059086"/>
            <a:ext cx="1944132" cy="1008000"/>
          </a:xfrm>
          <a:prstGeom prst="rect">
            <a:avLst/>
          </a:prstGeom>
        </p:spPr>
      </p:pic>
      <p:pic>
        <p:nvPicPr>
          <p:cNvPr id="66" name="Picture 65" descr="A diagram of a diagram&#10;&#10;AI-generated content may be incorrect.">
            <a:extLst>
              <a:ext uri="{FF2B5EF4-FFF2-40B4-BE49-F238E27FC236}">
                <a16:creationId xmlns:a16="http://schemas.microsoft.com/office/drawing/2014/main" id="{8533B3CB-307D-53D7-01C3-1D1ABB3F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508718" y="3921265"/>
            <a:ext cx="1944132" cy="10080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5ED145-C67A-2D6C-49A9-3F2CDA2CF5D7}"/>
              </a:ext>
            </a:extLst>
          </p:cNvPr>
          <p:cNvCxnSpPr>
            <a:cxnSpLocks/>
          </p:cNvCxnSpPr>
          <p:nvPr/>
        </p:nvCxnSpPr>
        <p:spPr>
          <a:xfrm>
            <a:off x="7089618" y="491173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8099EE-6C75-1F15-9F6C-F4209A615866}"/>
              </a:ext>
            </a:extLst>
          </p:cNvPr>
          <p:cNvCxnSpPr>
            <a:cxnSpLocks/>
          </p:cNvCxnSpPr>
          <p:nvPr/>
        </p:nvCxnSpPr>
        <p:spPr>
          <a:xfrm>
            <a:off x="7089617" y="416878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EDCE49A-45DB-1CA2-0C35-8A04BCE8252A}"/>
              </a:ext>
            </a:extLst>
          </p:cNvPr>
          <p:cNvCxnSpPr>
            <a:cxnSpLocks/>
          </p:cNvCxnSpPr>
          <p:nvPr/>
        </p:nvCxnSpPr>
        <p:spPr>
          <a:xfrm>
            <a:off x="6995027" y="477553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D0A2E30-64A9-7E62-48C5-21C5F8D739BF}"/>
              </a:ext>
            </a:extLst>
          </p:cNvPr>
          <p:cNvCxnSpPr>
            <a:cxnSpLocks/>
          </p:cNvCxnSpPr>
          <p:nvPr/>
        </p:nvCxnSpPr>
        <p:spPr>
          <a:xfrm>
            <a:off x="6995026" y="4023086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1" name="Picture 70" descr="A diagram of a diagram&#10;&#10;AI-generated content may be incorrect.">
            <a:extLst>
              <a:ext uri="{FF2B5EF4-FFF2-40B4-BE49-F238E27FC236}">
                <a16:creationId xmlns:a16="http://schemas.microsoft.com/office/drawing/2014/main" id="{C489B350-5BF1-F1E6-4619-3C91AD0E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241" y="4023086"/>
            <a:ext cx="1944132" cy="1008000"/>
          </a:xfrm>
          <a:prstGeom prst="rect">
            <a:avLst/>
          </a:prstGeom>
        </p:spPr>
      </p:pic>
      <p:pic>
        <p:nvPicPr>
          <p:cNvPr id="72" name="Picture 71" descr="A diagram of a diagram&#10;&#10;AI-generated content may be incorrect.">
            <a:extLst>
              <a:ext uri="{FF2B5EF4-FFF2-40B4-BE49-F238E27FC236}">
                <a16:creationId xmlns:a16="http://schemas.microsoft.com/office/drawing/2014/main" id="{267947EA-71FE-2BAA-A015-47A83E2F34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777359" y="3885265"/>
            <a:ext cx="1944132" cy="10080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28785EA-5DBF-2FCB-7380-E0FAEDFC8FE7}"/>
              </a:ext>
            </a:extLst>
          </p:cNvPr>
          <p:cNvCxnSpPr>
            <a:cxnSpLocks/>
          </p:cNvCxnSpPr>
          <p:nvPr/>
        </p:nvCxnSpPr>
        <p:spPr>
          <a:xfrm>
            <a:off x="9452850" y="4870281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C1DE8C5-C223-36E7-553C-DBA44437F3AE}"/>
              </a:ext>
            </a:extLst>
          </p:cNvPr>
          <p:cNvCxnSpPr>
            <a:cxnSpLocks/>
          </p:cNvCxnSpPr>
          <p:nvPr/>
        </p:nvCxnSpPr>
        <p:spPr>
          <a:xfrm>
            <a:off x="9452849" y="4127331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7565EF4-5704-A7C4-E1E4-DF6B51E19B33}"/>
              </a:ext>
            </a:extLst>
          </p:cNvPr>
          <p:cNvCxnSpPr>
            <a:cxnSpLocks/>
          </p:cNvCxnSpPr>
          <p:nvPr/>
        </p:nvCxnSpPr>
        <p:spPr>
          <a:xfrm>
            <a:off x="9358259" y="4734083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4029D33-F695-D3DA-7079-B913821140B1}"/>
              </a:ext>
            </a:extLst>
          </p:cNvPr>
          <p:cNvCxnSpPr>
            <a:cxnSpLocks/>
          </p:cNvCxnSpPr>
          <p:nvPr/>
        </p:nvCxnSpPr>
        <p:spPr>
          <a:xfrm>
            <a:off x="9358258" y="3981635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8E54776-73FC-1601-3D05-88F54801D1BC}"/>
              </a:ext>
            </a:extLst>
          </p:cNvPr>
          <p:cNvSpPr txBox="1"/>
          <p:nvPr/>
        </p:nvSpPr>
        <p:spPr>
          <a:xfrm>
            <a:off x="3485324" y="5767458"/>
            <a:ext cx="10438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heals</a:t>
            </a:r>
            <a:endParaRPr lang="en-PH" sz="3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D9CAF5C-0330-736B-7237-D67CF035DFDD}"/>
              </a:ext>
            </a:extLst>
          </p:cNvPr>
          <p:cNvSpPr txBox="1"/>
          <p:nvPr/>
        </p:nvSpPr>
        <p:spPr>
          <a:xfrm>
            <a:off x="5684267" y="5765411"/>
            <a:ext cx="932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all</a:t>
            </a:r>
            <a:endParaRPr lang="en-PH" sz="3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BA83A3-AEB2-9540-3657-550717BC4900}"/>
              </a:ext>
            </a:extLst>
          </p:cNvPr>
          <p:cNvSpPr txBox="1"/>
          <p:nvPr/>
        </p:nvSpPr>
        <p:spPr>
          <a:xfrm>
            <a:off x="10338169" y="5765411"/>
            <a:ext cx="15109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wounds</a:t>
            </a:r>
            <a:endParaRPr lang="en-PH" sz="3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D762B32-AAAD-0EF8-5628-6116FC4A6B2D}"/>
              </a:ext>
            </a:extLst>
          </p:cNvPr>
          <p:cNvSpPr txBox="1"/>
          <p:nvPr/>
        </p:nvSpPr>
        <p:spPr>
          <a:xfrm>
            <a:off x="8069528" y="5788654"/>
            <a:ext cx="932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old</a:t>
            </a:r>
            <a:endParaRPr lang="en-PH" sz="3000" dirty="0"/>
          </a:p>
        </p:txBody>
      </p:sp>
      <p:pic>
        <p:nvPicPr>
          <p:cNvPr id="104" name="Picture 103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789AB986-6B30-5531-1254-4D0859F3C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83" y="5163693"/>
            <a:ext cx="1404663" cy="720000"/>
          </a:xfrm>
          <a:prstGeom prst="rect">
            <a:avLst/>
          </a:prstGeom>
        </p:spPr>
      </p:pic>
      <p:pic>
        <p:nvPicPr>
          <p:cNvPr id="105" name="Picture 104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F9AC3F89-74E0-2053-19E6-81D935EBF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019" y="5148373"/>
            <a:ext cx="1404663" cy="720000"/>
          </a:xfrm>
          <a:prstGeom prst="rect">
            <a:avLst/>
          </a:prstGeom>
        </p:spPr>
      </p:pic>
      <p:pic>
        <p:nvPicPr>
          <p:cNvPr id="106" name="Picture 105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A91479C3-785F-59FD-40E5-25F074503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191" y="5148373"/>
            <a:ext cx="1404663" cy="720000"/>
          </a:xfrm>
          <a:prstGeom prst="rect">
            <a:avLst/>
          </a:prstGeom>
        </p:spPr>
      </p:pic>
      <p:pic>
        <p:nvPicPr>
          <p:cNvPr id="107" name="Picture 10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F247B283-D227-BCA6-BE5B-E30D42D94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333" y="5116439"/>
            <a:ext cx="1404663" cy="720000"/>
          </a:xfrm>
          <a:prstGeom prst="rect">
            <a:avLst/>
          </a:prstGeom>
        </p:spPr>
      </p:pic>
      <p:pic>
        <p:nvPicPr>
          <p:cNvPr id="108" name="Picture 107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BA28FB9E-B5A6-BC6B-AD11-A092F72B0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974" y="5116439"/>
            <a:ext cx="1404663" cy="72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95699C-901E-DFF4-E836-52F989A778E0}"/>
              </a:ext>
            </a:extLst>
          </p:cNvPr>
          <p:cNvSpPr/>
          <p:nvPr/>
        </p:nvSpPr>
        <p:spPr>
          <a:xfrm>
            <a:off x="0" y="3289300"/>
            <a:ext cx="12029592" cy="310824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3AD51BD-6368-BD3C-D205-FC970351EFA2}"/>
              </a:ext>
            </a:extLst>
          </p:cNvPr>
          <p:cNvSpPr txBox="1">
            <a:spLocks/>
          </p:cNvSpPr>
          <p:nvPr/>
        </p:nvSpPr>
        <p:spPr>
          <a:xfrm>
            <a:off x="226978" y="1058599"/>
            <a:ext cx="10320520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In this case, if we forget the first word </a:t>
            </a:r>
            <a:r>
              <a:rPr lang="en-PH" b="1" dirty="0"/>
              <a:t>“Time”,  </a:t>
            </a:r>
            <a:r>
              <a:rPr lang="en-PH" dirty="0"/>
              <a:t>the sentence will have a very different meaning.</a:t>
            </a:r>
            <a:endParaRPr lang="en-P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82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0EE94-23DC-A536-E023-ABBCAA31F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AC406DD5-BE1A-5292-697D-685C5672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20" y="4095086"/>
            <a:ext cx="1944132" cy="1008000"/>
          </a:xfrm>
          <a:prstGeom prst="rect">
            <a:avLst/>
          </a:prstGeom>
        </p:spPr>
      </p:pic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245D720-3BB6-1042-0E00-C977EE17D8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3885265"/>
            <a:ext cx="2300400" cy="1080000"/>
          </a:xfrm>
          <a:prstGeom prst="rect">
            <a:avLst/>
          </a:prstGeom>
        </p:spPr>
      </p:pic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05DC789-AEB6-D9B8-44F9-73EC0D168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8" y="4023086"/>
            <a:ext cx="2300400" cy="1080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D324C7E5-6C4B-536B-FC4E-65DB7F2E81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785738" y="3957265"/>
            <a:ext cx="1944132" cy="100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8AAEDE-75EC-4353-1E13-7A87EB48D662}"/>
              </a:ext>
            </a:extLst>
          </p:cNvPr>
          <p:cNvCxnSpPr>
            <a:cxnSpLocks/>
          </p:cNvCxnSpPr>
          <p:nvPr/>
        </p:nvCxnSpPr>
        <p:spPr>
          <a:xfrm>
            <a:off x="2462808" y="4913423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F0DBE-9804-5054-A4E3-0B8F96CBE1F1}"/>
              </a:ext>
            </a:extLst>
          </p:cNvPr>
          <p:cNvCxnSpPr>
            <a:cxnSpLocks/>
          </p:cNvCxnSpPr>
          <p:nvPr/>
        </p:nvCxnSpPr>
        <p:spPr>
          <a:xfrm>
            <a:off x="2462807" y="417047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D99FF5-7B18-B4B0-0B0B-D20F6AF2536E}"/>
              </a:ext>
            </a:extLst>
          </p:cNvPr>
          <p:cNvCxnSpPr>
            <a:cxnSpLocks/>
          </p:cNvCxnSpPr>
          <p:nvPr/>
        </p:nvCxnSpPr>
        <p:spPr>
          <a:xfrm>
            <a:off x="2368217" y="477722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2FE853-301C-915E-F111-93C49FFD0F5B}"/>
              </a:ext>
            </a:extLst>
          </p:cNvPr>
          <p:cNvCxnSpPr>
            <a:cxnSpLocks/>
          </p:cNvCxnSpPr>
          <p:nvPr/>
        </p:nvCxnSpPr>
        <p:spPr>
          <a:xfrm>
            <a:off x="2368216" y="4024777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8FAC200-0755-39D8-9F31-C692AD61634C}"/>
              </a:ext>
            </a:extLst>
          </p:cNvPr>
          <p:cNvSpPr txBox="1"/>
          <p:nvPr/>
        </p:nvSpPr>
        <p:spPr>
          <a:xfrm>
            <a:off x="917078" y="5767458"/>
            <a:ext cx="9879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Time</a:t>
            </a:r>
            <a:endParaRPr lang="en-PH" sz="3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656B07-F7CA-F575-F775-1CBA533CE77E}"/>
              </a:ext>
            </a:extLst>
          </p:cNvPr>
          <p:cNvSpPr txBox="1"/>
          <p:nvPr/>
        </p:nvSpPr>
        <p:spPr>
          <a:xfrm>
            <a:off x="162408" y="3207972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59" name="Picture 58" descr="A diagram of a diagram&#10;&#10;AI-generated content may be incorrect.">
            <a:extLst>
              <a:ext uri="{FF2B5EF4-FFF2-40B4-BE49-F238E27FC236}">
                <a16:creationId xmlns:a16="http://schemas.microsoft.com/office/drawing/2014/main" id="{180D7F03-1D31-CC7F-9337-D0F12EE2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339" y="4095086"/>
            <a:ext cx="1944132" cy="1008000"/>
          </a:xfrm>
          <a:prstGeom prst="rect">
            <a:avLst/>
          </a:prstGeom>
        </p:spPr>
      </p:pic>
      <p:pic>
        <p:nvPicPr>
          <p:cNvPr id="60" name="Picture 59" descr="A diagram of a diagram&#10;&#10;AI-generated content may be incorrect.">
            <a:extLst>
              <a:ext uri="{FF2B5EF4-FFF2-40B4-BE49-F238E27FC236}">
                <a16:creationId xmlns:a16="http://schemas.microsoft.com/office/drawing/2014/main" id="{FF89D1BE-1F74-5CBA-03BE-0802F3124B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123457" y="3957265"/>
            <a:ext cx="1944132" cy="1008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FBA7E38-F6CE-2D83-E7AD-F40F55974D96}"/>
              </a:ext>
            </a:extLst>
          </p:cNvPr>
          <p:cNvCxnSpPr>
            <a:cxnSpLocks/>
          </p:cNvCxnSpPr>
          <p:nvPr/>
        </p:nvCxnSpPr>
        <p:spPr>
          <a:xfrm>
            <a:off x="4778415" y="4925824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6D9997-E91E-5A5B-015F-72E7CD2999D6}"/>
              </a:ext>
            </a:extLst>
          </p:cNvPr>
          <p:cNvCxnSpPr>
            <a:cxnSpLocks/>
          </p:cNvCxnSpPr>
          <p:nvPr/>
        </p:nvCxnSpPr>
        <p:spPr>
          <a:xfrm>
            <a:off x="4778414" y="4182874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0EDFA8D-9124-72EE-8C16-C372999A32A1}"/>
              </a:ext>
            </a:extLst>
          </p:cNvPr>
          <p:cNvCxnSpPr>
            <a:cxnSpLocks/>
          </p:cNvCxnSpPr>
          <p:nvPr/>
        </p:nvCxnSpPr>
        <p:spPr>
          <a:xfrm>
            <a:off x="4683824" y="4789626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DF41585-84AA-C0A0-15CD-154825E39649}"/>
              </a:ext>
            </a:extLst>
          </p:cNvPr>
          <p:cNvCxnSpPr>
            <a:cxnSpLocks/>
          </p:cNvCxnSpPr>
          <p:nvPr/>
        </p:nvCxnSpPr>
        <p:spPr>
          <a:xfrm>
            <a:off x="4683823" y="403717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5" name="Picture 64" descr="A diagram of a diagram&#10;&#10;AI-generated content may be incorrect.">
            <a:extLst>
              <a:ext uri="{FF2B5EF4-FFF2-40B4-BE49-F238E27FC236}">
                <a16:creationId xmlns:a16="http://schemas.microsoft.com/office/drawing/2014/main" id="{615BE9CC-144F-177D-6957-BACCDB5F3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600" y="4059086"/>
            <a:ext cx="1944132" cy="1008000"/>
          </a:xfrm>
          <a:prstGeom prst="rect">
            <a:avLst/>
          </a:prstGeom>
        </p:spPr>
      </p:pic>
      <p:pic>
        <p:nvPicPr>
          <p:cNvPr id="66" name="Picture 65" descr="A diagram of a diagram&#10;&#10;AI-generated content may be incorrect.">
            <a:extLst>
              <a:ext uri="{FF2B5EF4-FFF2-40B4-BE49-F238E27FC236}">
                <a16:creationId xmlns:a16="http://schemas.microsoft.com/office/drawing/2014/main" id="{014A9339-AD97-6966-9C35-F4C81123A2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508718" y="3921265"/>
            <a:ext cx="1944132" cy="10080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D24A942-42F1-C403-AAE5-274569092534}"/>
              </a:ext>
            </a:extLst>
          </p:cNvPr>
          <p:cNvCxnSpPr>
            <a:cxnSpLocks/>
          </p:cNvCxnSpPr>
          <p:nvPr/>
        </p:nvCxnSpPr>
        <p:spPr>
          <a:xfrm>
            <a:off x="7089618" y="491173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AD016C6-7749-156D-F50E-367EF62D2700}"/>
              </a:ext>
            </a:extLst>
          </p:cNvPr>
          <p:cNvCxnSpPr>
            <a:cxnSpLocks/>
          </p:cNvCxnSpPr>
          <p:nvPr/>
        </p:nvCxnSpPr>
        <p:spPr>
          <a:xfrm>
            <a:off x="7089617" y="416878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059B3F9-F398-9D41-24BD-C1698F7999D1}"/>
              </a:ext>
            </a:extLst>
          </p:cNvPr>
          <p:cNvCxnSpPr>
            <a:cxnSpLocks/>
          </p:cNvCxnSpPr>
          <p:nvPr/>
        </p:nvCxnSpPr>
        <p:spPr>
          <a:xfrm>
            <a:off x="6995027" y="477553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0620E0D-E812-5BDD-C2B6-54FA9BFF4C78}"/>
              </a:ext>
            </a:extLst>
          </p:cNvPr>
          <p:cNvCxnSpPr>
            <a:cxnSpLocks/>
          </p:cNvCxnSpPr>
          <p:nvPr/>
        </p:nvCxnSpPr>
        <p:spPr>
          <a:xfrm>
            <a:off x="6995026" y="4023086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1" name="Picture 70" descr="A diagram of a diagram&#10;&#10;AI-generated content may be incorrect.">
            <a:extLst>
              <a:ext uri="{FF2B5EF4-FFF2-40B4-BE49-F238E27FC236}">
                <a16:creationId xmlns:a16="http://schemas.microsoft.com/office/drawing/2014/main" id="{078BA9AC-CFCD-34E1-F41D-C4A460311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241" y="4023086"/>
            <a:ext cx="1944132" cy="1008000"/>
          </a:xfrm>
          <a:prstGeom prst="rect">
            <a:avLst/>
          </a:prstGeom>
        </p:spPr>
      </p:pic>
      <p:pic>
        <p:nvPicPr>
          <p:cNvPr id="72" name="Picture 71" descr="A diagram of a diagram&#10;&#10;AI-generated content may be incorrect.">
            <a:extLst>
              <a:ext uri="{FF2B5EF4-FFF2-40B4-BE49-F238E27FC236}">
                <a16:creationId xmlns:a16="http://schemas.microsoft.com/office/drawing/2014/main" id="{61583B32-61E4-6D4F-99C5-9A1CAABCE4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777359" y="3885265"/>
            <a:ext cx="1944132" cy="1008000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1AF2F62-E074-4142-8817-118BAA12A48E}"/>
              </a:ext>
            </a:extLst>
          </p:cNvPr>
          <p:cNvCxnSpPr>
            <a:cxnSpLocks/>
          </p:cNvCxnSpPr>
          <p:nvPr/>
        </p:nvCxnSpPr>
        <p:spPr>
          <a:xfrm>
            <a:off x="9452850" y="4870281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967B6BF-0A7A-4407-29A3-8A568B975C06}"/>
              </a:ext>
            </a:extLst>
          </p:cNvPr>
          <p:cNvCxnSpPr>
            <a:cxnSpLocks/>
          </p:cNvCxnSpPr>
          <p:nvPr/>
        </p:nvCxnSpPr>
        <p:spPr>
          <a:xfrm>
            <a:off x="9452849" y="4127331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EBC8286-8388-ACE6-9865-59292102E164}"/>
              </a:ext>
            </a:extLst>
          </p:cNvPr>
          <p:cNvCxnSpPr>
            <a:cxnSpLocks/>
          </p:cNvCxnSpPr>
          <p:nvPr/>
        </p:nvCxnSpPr>
        <p:spPr>
          <a:xfrm>
            <a:off x="9358259" y="4734083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FEF3D29-667E-05D4-9311-702738881821}"/>
              </a:ext>
            </a:extLst>
          </p:cNvPr>
          <p:cNvCxnSpPr>
            <a:cxnSpLocks/>
          </p:cNvCxnSpPr>
          <p:nvPr/>
        </p:nvCxnSpPr>
        <p:spPr>
          <a:xfrm>
            <a:off x="9358258" y="3981635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9F2FCE7-F480-13E9-18D3-D50212CFB48D}"/>
              </a:ext>
            </a:extLst>
          </p:cNvPr>
          <p:cNvSpPr txBox="1"/>
          <p:nvPr/>
        </p:nvSpPr>
        <p:spPr>
          <a:xfrm>
            <a:off x="3485324" y="5767458"/>
            <a:ext cx="10438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heals</a:t>
            </a:r>
            <a:endParaRPr lang="en-PH" sz="3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096405D-88F2-02AD-04C6-8C30E8CE6141}"/>
              </a:ext>
            </a:extLst>
          </p:cNvPr>
          <p:cNvSpPr txBox="1"/>
          <p:nvPr/>
        </p:nvSpPr>
        <p:spPr>
          <a:xfrm>
            <a:off x="5684267" y="5765411"/>
            <a:ext cx="932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all</a:t>
            </a:r>
            <a:endParaRPr lang="en-PH" sz="3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7F3C97D-3DEA-7EF1-2C7D-759500EED2C6}"/>
              </a:ext>
            </a:extLst>
          </p:cNvPr>
          <p:cNvSpPr txBox="1"/>
          <p:nvPr/>
        </p:nvSpPr>
        <p:spPr>
          <a:xfrm>
            <a:off x="10338169" y="5765411"/>
            <a:ext cx="15109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wounds</a:t>
            </a:r>
            <a:endParaRPr lang="en-PH" sz="3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64D47AC-89B8-4A98-AED8-0DCA10582537}"/>
              </a:ext>
            </a:extLst>
          </p:cNvPr>
          <p:cNvSpPr txBox="1"/>
          <p:nvPr/>
        </p:nvSpPr>
        <p:spPr>
          <a:xfrm>
            <a:off x="8069528" y="5788654"/>
            <a:ext cx="932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old</a:t>
            </a:r>
            <a:endParaRPr lang="en-PH" sz="3000" dirty="0"/>
          </a:p>
        </p:txBody>
      </p:sp>
      <p:pic>
        <p:nvPicPr>
          <p:cNvPr id="104" name="Picture 103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F93D0A66-4DFE-FB0E-C4C3-4D1E713CB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83" y="5163693"/>
            <a:ext cx="1404663" cy="720000"/>
          </a:xfrm>
          <a:prstGeom prst="rect">
            <a:avLst/>
          </a:prstGeom>
        </p:spPr>
      </p:pic>
      <p:pic>
        <p:nvPicPr>
          <p:cNvPr id="105" name="Picture 104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42A12CE6-AD03-4B5F-61A1-4A4FD7466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019" y="5148373"/>
            <a:ext cx="1404663" cy="720000"/>
          </a:xfrm>
          <a:prstGeom prst="rect">
            <a:avLst/>
          </a:prstGeom>
        </p:spPr>
      </p:pic>
      <p:pic>
        <p:nvPicPr>
          <p:cNvPr id="106" name="Picture 105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42252F57-BBDD-2E25-B7FE-FD1E0535E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191" y="5148373"/>
            <a:ext cx="1404663" cy="720000"/>
          </a:xfrm>
          <a:prstGeom prst="rect">
            <a:avLst/>
          </a:prstGeom>
        </p:spPr>
      </p:pic>
      <p:pic>
        <p:nvPicPr>
          <p:cNvPr id="107" name="Picture 10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F9BD5B64-A610-5CFD-1FF6-B557A76F2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333" y="5116439"/>
            <a:ext cx="1404663" cy="720000"/>
          </a:xfrm>
          <a:prstGeom prst="rect">
            <a:avLst/>
          </a:prstGeom>
        </p:spPr>
      </p:pic>
      <p:pic>
        <p:nvPicPr>
          <p:cNvPr id="108" name="Picture 107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0904EBA9-0420-A054-BDF9-2558DC4AA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974" y="5116439"/>
            <a:ext cx="1404663" cy="72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5CF777B-4C6C-8BD5-2640-2C32554A999C}"/>
              </a:ext>
            </a:extLst>
          </p:cNvPr>
          <p:cNvSpPr/>
          <p:nvPr/>
        </p:nvSpPr>
        <p:spPr>
          <a:xfrm>
            <a:off x="0" y="3289300"/>
            <a:ext cx="12029592" cy="310824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B72259-E085-389C-7AEE-6919D21F251D}"/>
              </a:ext>
            </a:extLst>
          </p:cNvPr>
          <p:cNvSpPr txBox="1">
            <a:spLocks/>
          </p:cNvSpPr>
          <p:nvPr/>
        </p:nvSpPr>
        <p:spPr>
          <a:xfrm>
            <a:off x="226978" y="1058599"/>
            <a:ext cx="10320520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Even with separate paths for long term </a:t>
            </a:r>
            <a:r>
              <a:rPr lang="en-PH" dirty="0" err="1"/>
              <a:t>term</a:t>
            </a:r>
            <a:r>
              <a:rPr lang="en-PH" dirty="0"/>
              <a:t> and short term memories, both paths have to carry a lot of information. </a:t>
            </a:r>
            <a:endParaRPr lang="en-P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49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8EE45-2747-0A8E-DD8A-CCE7DDBCB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9BB6D1F-8B89-CCF6-8BE3-2CED1D39A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68" y="2747100"/>
            <a:ext cx="6340081" cy="1800000"/>
          </a:xfrm>
          <a:prstGeom prst="rect">
            <a:avLst/>
          </a:prstGeom>
        </p:spPr>
      </p:pic>
      <p:pic>
        <p:nvPicPr>
          <p:cNvPr id="178" name="Picture 177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FFB4464-C588-C56E-4396-6298607C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561" y="2387100"/>
            <a:ext cx="5482271" cy="2160000"/>
          </a:xfrm>
          <a:prstGeom prst="rect">
            <a:avLst/>
          </a:prstGeom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9D48EF3-95E3-CA89-958B-DCDD503E22FF}"/>
              </a:ext>
            </a:extLst>
          </p:cNvPr>
          <p:cNvGrpSpPr/>
          <p:nvPr/>
        </p:nvGrpSpPr>
        <p:grpSpPr>
          <a:xfrm>
            <a:off x="1150260" y="2017740"/>
            <a:ext cx="5479920" cy="1256760"/>
            <a:chOff x="1150260" y="2017740"/>
            <a:chExt cx="5479920" cy="12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8D9844C-B840-1F72-1387-40CA228C356B}"/>
                    </a:ext>
                  </a:extLst>
                </p14:cNvPr>
                <p14:cNvContentPartPr/>
                <p14:nvPr/>
              </p14:nvContentPartPr>
              <p14:xfrm>
                <a:off x="1150260" y="2017740"/>
                <a:ext cx="5276520" cy="1076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8D9844C-B840-1F72-1387-40CA228C356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32620" y="1999740"/>
                  <a:ext cx="5312160" cy="11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BF51573-6EBC-43C6-646A-432A319D373A}"/>
                    </a:ext>
                  </a:extLst>
                </p14:cNvPr>
                <p14:cNvContentPartPr/>
                <p14:nvPr/>
              </p14:nvContentPartPr>
              <p14:xfrm>
                <a:off x="6356940" y="2613540"/>
                <a:ext cx="160200" cy="212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BF51573-6EBC-43C6-646A-432A319D37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38940" y="2595900"/>
                  <a:ext cx="195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011E492-4217-0A25-6C69-73708EC322A4}"/>
                    </a:ext>
                  </a:extLst>
                </p14:cNvPr>
                <p14:cNvContentPartPr/>
                <p14:nvPr/>
              </p14:nvContentPartPr>
              <p14:xfrm>
                <a:off x="2468580" y="2521740"/>
                <a:ext cx="3663000" cy="6177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011E492-4217-0A25-6C69-73708EC322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50940" y="2503740"/>
                  <a:ext cx="369864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562DD4E-9694-C7E9-67A5-28CB72466CE5}"/>
                    </a:ext>
                  </a:extLst>
                </p14:cNvPr>
                <p14:cNvContentPartPr/>
                <p14:nvPr/>
              </p14:nvContentPartPr>
              <p14:xfrm>
                <a:off x="6013860" y="2712540"/>
                <a:ext cx="181080" cy="187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562DD4E-9694-C7E9-67A5-28CB72466C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95860" y="2694900"/>
                  <a:ext cx="216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6A60583-1B0F-CB8A-0318-10DF0DCB7E81}"/>
                    </a:ext>
                  </a:extLst>
                </p14:cNvPr>
                <p14:cNvContentPartPr/>
                <p14:nvPr/>
              </p14:nvContentPartPr>
              <p14:xfrm>
                <a:off x="3596460" y="2864100"/>
                <a:ext cx="2733840" cy="32112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6A60583-1B0F-CB8A-0318-10DF0DCB7E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78460" y="2846100"/>
                  <a:ext cx="27694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1FDA6D4-BB6F-2A22-C8E1-EBB48EC1059C}"/>
                    </a:ext>
                  </a:extLst>
                </p14:cNvPr>
                <p14:cNvContentPartPr/>
                <p14:nvPr/>
              </p14:nvContentPartPr>
              <p14:xfrm>
                <a:off x="6303660" y="2926020"/>
                <a:ext cx="145440" cy="174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1FDA6D4-BB6F-2A22-C8E1-EBB48EC1059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85660" y="2908380"/>
                  <a:ext cx="181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549E31D-ED23-1C8F-C8B4-77E95A8EC192}"/>
                    </a:ext>
                  </a:extLst>
                </p14:cNvPr>
                <p14:cNvContentPartPr/>
                <p14:nvPr/>
              </p14:nvContentPartPr>
              <p14:xfrm>
                <a:off x="4808220" y="3091620"/>
                <a:ext cx="1804320" cy="170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549E31D-ED23-1C8F-C8B4-77E95A8EC1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90220" y="3073980"/>
                  <a:ext cx="1839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8FAF1D6-0B55-97EC-F2D9-23C3802A09B0}"/>
                    </a:ext>
                  </a:extLst>
                </p14:cNvPr>
                <p14:cNvContentPartPr/>
                <p14:nvPr/>
              </p14:nvContentPartPr>
              <p14:xfrm>
                <a:off x="6557460" y="3147060"/>
                <a:ext cx="72720" cy="1274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8FAF1D6-0B55-97EC-F2D9-23C3802A09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39460" y="3129060"/>
                  <a:ext cx="10836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E5B75A9-E4AF-7784-5387-117387F4DE7D}"/>
              </a:ext>
            </a:extLst>
          </p:cNvPr>
          <p:cNvGrpSpPr/>
          <p:nvPr/>
        </p:nvGrpSpPr>
        <p:grpSpPr>
          <a:xfrm>
            <a:off x="5813700" y="3855540"/>
            <a:ext cx="788040" cy="137880"/>
            <a:chOff x="5813700" y="3855540"/>
            <a:chExt cx="788040" cy="13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42D54BF-2FFD-C540-A514-2E838D1AE87E}"/>
                    </a:ext>
                  </a:extLst>
                </p14:cNvPr>
                <p14:cNvContentPartPr/>
                <p14:nvPr/>
              </p14:nvContentPartPr>
              <p14:xfrm>
                <a:off x="5813700" y="3863100"/>
                <a:ext cx="712440" cy="1303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42D54BF-2FFD-C540-A514-2E838D1AE87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96060" y="3845460"/>
                  <a:ext cx="748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86D7F34-161B-C992-EEC6-1B94466BCCCB}"/>
                    </a:ext>
                  </a:extLst>
                </p14:cNvPr>
                <p14:cNvContentPartPr/>
                <p14:nvPr/>
              </p14:nvContentPartPr>
              <p14:xfrm>
                <a:off x="6469260" y="3855540"/>
                <a:ext cx="132480" cy="96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86D7F34-161B-C992-EEC6-1B94466BCC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51260" y="3837540"/>
                  <a:ext cx="168120" cy="131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8EB5B431-0D03-02C3-46E8-65FED2239513}"/>
              </a:ext>
            </a:extLst>
          </p:cNvPr>
          <p:cNvSpPr txBox="1"/>
          <p:nvPr/>
        </p:nvSpPr>
        <p:spPr>
          <a:xfrm>
            <a:off x="880765" y="5332630"/>
            <a:ext cx="104304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/>
              <a:t>The idea of </a:t>
            </a:r>
            <a:r>
              <a:rPr lang="en-PH" sz="2500" b="1" dirty="0">
                <a:solidFill>
                  <a:srgbClr val="002060"/>
                </a:solidFill>
              </a:rPr>
              <a:t>Attention</a:t>
            </a:r>
            <a:r>
              <a:rPr lang="en-PH" sz="2500" dirty="0"/>
              <a:t> is to add a path for all inputs to the </a:t>
            </a:r>
            <a:r>
              <a:rPr lang="en-PH" sz="2500" b="1" dirty="0">
                <a:solidFill>
                  <a:srgbClr val="002060"/>
                </a:solidFill>
              </a:rPr>
              <a:t>Decoder</a:t>
            </a:r>
            <a:r>
              <a:rPr lang="en-PH" sz="2500" dirty="0"/>
              <a:t> so that each step of the Decoder can directly access input values </a:t>
            </a:r>
          </a:p>
        </p:txBody>
      </p:sp>
    </p:spTree>
    <p:extLst>
      <p:ext uri="{BB962C8B-B14F-4D97-AF65-F5344CB8AC3E}">
        <p14:creationId xmlns:p14="http://schemas.microsoft.com/office/powerpoint/2010/main" val="380639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BC5-8BF3-556C-1A9B-B5A5ABC0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Original Attention Mechanism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C11F-DC51-2CD4-48F2-524FB34CA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587" y="2286869"/>
            <a:ext cx="55849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Bahdanau</a:t>
            </a:r>
            <a:r>
              <a:rPr lang="en-US" b="1" dirty="0"/>
              <a:t> et.al </a:t>
            </a:r>
            <a:r>
              <a:rPr lang="en-US" dirty="0"/>
              <a:t>introduced </a:t>
            </a:r>
            <a:r>
              <a:rPr lang="en-US" b="1" dirty="0"/>
              <a:t>soft attention </a:t>
            </a:r>
            <a:r>
              <a:rPr lang="en-US" dirty="0"/>
              <a:t>allowing the model to dynamically focus on relevant parts of the input sequence when generating each word in the output.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9673E-0442-0247-34BB-C513C709C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6869"/>
            <a:ext cx="5949344" cy="43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501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DA04F-47FB-F25B-F58B-4A30BE39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B534-99EF-3BF4-F5AA-B2C0B465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Original Attention Mechanism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62C02-5C1B-BB51-B54F-E277683CD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587" y="2286869"/>
            <a:ext cx="559233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overcame limitations of encoding entire input sequences into a fixed-size vector as done in earlier encoder-decoder models.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PH" dirty="0">
                <a:hlinkClick r:id="rId2"/>
              </a:rPr>
              <a:t>https://arxiv.org/pdf/1409.0473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B9625-709E-4C8D-C9E4-089FE40F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6869"/>
            <a:ext cx="5949344" cy="43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429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2E04F5-507E-FCBE-94B2-9896E73738D5}"/>
              </a:ext>
            </a:extLst>
          </p:cNvPr>
          <p:cNvGrpSpPr/>
          <p:nvPr/>
        </p:nvGrpSpPr>
        <p:grpSpPr>
          <a:xfrm>
            <a:off x="8763579" y="1581282"/>
            <a:ext cx="2250747" cy="3468412"/>
            <a:chOff x="7916962" y="1581282"/>
            <a:chExt cx="2250747" cy="346841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2A4ED163-4F9B-8255-B4D2-B2B0E23095BD}"/>
                </a:ext>
              </a:extLst>
            </p:cNvPr>
            <p:cNvSpPr txBox="1">
              <a:spLocks/>
            </p:cNvSpPr>
            <p:nvPr/>
          </p:nvSpPr>
          <p:spPr>
            <a:xfrm>
              <a:off x="7916962" y="1581282"/>
              <a:ext cx="2250747" cy="3468412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700" b="1" dirty="0">
                <a:solidFill>
                  <a:schemeClr val="bg1"/>
                </a:solidFill>
                <a:latin typeface="Calibri (Body)"/>
              </a:endParaRPr>
            </a:p>
            <a:p>
              <a:r>
                <a:rPr lang="en-US" sz="2700" b="1" dirty="0">
                  <a:solidFill>
                    <a:schemeClr val="bg1"/>
                  </a:solidFill>
                  <a:latin typeface="Calibri (Body)"/>
                </a:rPr>
                <a:t>Transformers</a:t>
              </a:r>
            </a:p>
          </p:txBody>
        </p:sp>
        <p:pic>
          <p:nvPicPr>
            <p:cNvPr id="4" name="Picture 3" descr="A diagram of a multi-head attention&#10;&#10;Description automatically generated">
              <a:extLst>
                <a:ext uri="{FF2B5EF4-FFF2-40B4-BE49-F238E27FC236}">
                  <a16:creationId xmlns:a16="http://schemas.microsoft.com/office/drawing/2014/main" id="{84A8A823-F54F-D761-C300-A1C8DCE1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123" y="2624267"/>
              <a:ext cx="1438424" cy="16185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9E90AEA7-219C-34B3-8048-7E2C42FC438C}"/>
              </a:ext>
            </a:extLst>
          </p:cNvPr>
          <p:cNvSpPr txBox="1">
            <a:spLocks/>
          </p:cNvSpPr>
          <p:nvPr/>
        </p:nvSpPr>
        <p:spPr>
          <a:xfrm>
            <a:off x="911973" y="1581282"/>
            <a:ext cx="2250747" cy="3468412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700" b="1" dirty="0">
              <a:solidFill>
                <a:schemeClr val="bg1"/>
              </a:solidFill>
              <a:latin typeface="Calibri (Body)"/>
            </a:endParaRPr>
          </a:p>
          <a:p>
            <a:r>
              <a:rPr lang="en-US" sz="2700" b="1" dirty="0">
                <a:solidFill>
                  <a:schemeClr val="bg1"/>
                </a:solidFill>
                <a:latin typeface="Calibri (Body)"/>
              </a:rPr>
              <a:t>Seq2Seq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B8D85F-1219-F078-0524-785A0796C1DC}"/>
              </a:ext>
            </a:extLst>
          </p:cNvPr>
          <p:cNvSpPr txBox="1">
            <a:spLocks/>
          </p:cNvSpPr>
          <p:nvPr/>
        </p:nvSpPr>
        <p:spPr>
          <a:xfrm>
            <a:off x="4775420" y="1581282"/>
            <a:ext cx="2250747" cy="3468412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700" b="1" dirty="0">
              <a:solidFill>
                <a:schemeClr val="bg1"/>
              </a:solidFill>
              <a:latin typeface="Calibri (Body)"/>
            </a:endParaRPr>
          </a:p>
          <a:p>
            <a:r>
              <a:rPr lang="en-US" sz="2700" b="1" dirty="0">
                <a:solidFill>
                  <a:schemeClr val="bg1"/>
                </a:solidFill>
                <a:latin typeface="Calibri (Body)"/>
              </a:rPr>
              <a:t>Attention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D4F5FF-2020-D53F-FA14-022FD1A2BED7}"/>
              </a:ext>
            </a:extLst>
          </p:cNvPr>
          <p:cNvSpPr/>
          <p:nvPr/>
        </p:nvSpPr>
        <p:spPr>
          <a:xfrm>
            <a:off x="3568882" y="318510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61BAD94-7898-1EE3-6B8A-362AA6DECE6E}"/>
              </a:ext>
            </a:extLst>
          </p:cNvPr>
          <p:cNvSpPr/>
          <p:nvPr/>
        </p:nvSpPr>
        <p:spPr>
          <a:xfrm>
            <a:off x="7405669" y="318668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C19A9-2F40-C19B-CBE9-40011CCE0A8A}"/>
              </a:ext>
            </a:extLst>
          </p:cNvPr>
          <p:cNvSpPr txBox="1"/>
          <p:nvPr/>
        </p:nvSpPr>
        <p:spPr>
          <a:xfrm>
            <a:off x="880765" y="5332630"/>
            <a:ext cx="104304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/>
              <a:t>The Attention mechanism is a step towards understanding </a:t>
            </a:r>
            <a:r>
              <a:rPr lang="en-PH" sz="2500" b="1" dirty="0">
                <a:solidFill>
                  <a:srgbClr val="0070C0"/>
                </a:solidFill>
              </a:rPr>
              <a:t>Transformers</a:t>
            </a:r>
            <a:r>
              <a:rPr lang="en-PH" sz="2500" dirty="0"/>
              <a:t>, which forms the basis of Large Language Models like OpenAI’s GPT models. </a:t>
            </a:r>
          </a:p>
        </p:txBody>
      </p:sp>
      <p:pic>
        <p:nvPicPr>
          <p:cNvPr id="15" name="Picture 14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4A4ED645-EE4B-1075-2589-8C7C7F015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74" y="3157417"/>
            <a:ext cx="1714286" cy="5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diagram of a diagram&#10;&#10;AI-generated content may be incorrect.">
            <a:extLst>
              <a:ext uri="{FF2B5EF4-FFF2-40B4-BE49-F238E27FC236}">
                <a16:creationId xmlns:a16="http://schemas.microsoft.com/office/drawing/2014/main" id="{A860E278-A0C5-A4D3-88CD-CE28653A0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597" y="2881182"/>
            <a:ext cx="1916391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426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EBDA05-6D1C-BB99-A52B-D0FE7BCA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342BDCD7-7B68-3511-96DE-C347B4DC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0D8F2299-D2D8-58B8-5705-4FEF5EA509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8CAC4059-2F88-F597-856E-3D5CE405F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8C09AF7-2217-6F0B-E64F-2F1A1FE009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D54750C-2EC6-748E-7CD5-27F6E9176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175AA381-D6DD-7D06-8212-52EF89AD7B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EBBD27-ABB8-A85E-195A-DA0DDC840250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F1F202-4C52-9474-EE16-624AF3D82A41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35CEAB-BA5B-A090-94B3-52DBE79C6154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D972DAD-659D-82B0-8092-F2A50DA4B921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516D2-B05C-9A42-CC9F-80AFCC53DCE1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003BBA1-5B02-7231-7248-9CF8528DFF57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A1D42A8-292E-E43B-6A39-A84DA6C7B364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60ADF14-0268-9B08-9D8A-71CC9A27F247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1C0A6F28-1ADE-7150-7B13-EC1456704C21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915A815D-56F9-8D24-7B67-A8CA3D2A83C0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DE2ECC1D-495A-1D76-1BD0-A8683A1A5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9E1D745F-4240-4826-A85E-F7F43067B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A673D54A-F2E7-B0A1-A606-0E51AFDF9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4EC59905-F33E-AFAE-C6CF-5FE5ECEF6A50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E5A6915A-F9ED-C30F-304D-F16440AB5FBE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A22606E2-0341-D252-3E23-D791E67A2E98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2588D594-73CE-355D-ED61-A29D0FED31EA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9" name="TextBox 1148">
            <a:extLst>
              <a:ext uri="{FF2B5EF4-FFF2-40B4-BE49-F238E27FC236}">
                <a16:creationId xmlns:a16="http://schemas.microsoft.com/office/drawing/2014/main" id="{F52D156E-924C-B97E-BF16-B751632F795D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1165" name="Straight Arrow Connector 1164">
            <a:extLst>
              <a:ext uri="{FF2B5EF4-FFF2-40B4-BE49-F238E27FC236}">
                <a16:creationId xmlns:a16="http://schemas.microsoft.com/office/drawing/2014/main" id="{4F83FA17-D2C5-8546-971B-F817975F9299}"/>
              </a:ext>
            </a:extLst>
          </p:cNvPr>
          <p:cNvCxnSpPr>
            <a:cxnSpLocks/>
          </p:cNvCxnSpPr>
          <p:nvPr/>
        </p:nvCxnSpPr>
        <p:spPr>
          <a:xfrm>
            <a:off x="4850366" y="4688206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6" name="Straight Arrow Connector 1165">
            <a:extLst>
              <a:ext uri="{FF2B5EF4-FFF2-40B4-BE49-F238E27FC236}">
                <a16:creationId xmlns:a16="http://schemas.microsoft.com/office/drawing/2014/main" id="{1B2E7C04-BE33-9A48-A1BD-48C9C382F9F6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7" name="Straight Arrow Connector 1166">
            <a:extLst>
              <a:ext uri="{FF2B5EF4-FFF2-40B4-BE49-F238E27FC236}">
                <a16:creationId xmlns:a16="http://schemas.microsoft.com/office/drawing/2014/main" id="{2675B9A4-0F81-DB15-C93E-076B6E64C70E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8" name="Straight Arrow Connector 1167">
            <a:extLst>
              <a:ext uri="{FF2B5EF4-FFF2-40B4-BE49-F238E27FC236}">
                <a16:creationId xmlns:a16="http://schemas.microsoft.com/office/drawing/2014/main" id="{123BEB0E-8A47-5040-4F10-24F648F65130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73" name="Rectangle: Rounded Corners 1172">
            <a:extLst>
              <a:ext uri="{FF2B5EF4-FFF2-40B4-BE49-F238E27FC236}">
                <a16:creationId xmlns:a16="http://schemas.microsoft.com/office/drawing/2014/main" id="{D8CA7B1F-A0AB-0BD6-4CFB-4213A8FA525E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4132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41F019D-174D-A013-A7B7-BC6F425C6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5FBD2C91-4BF3-B2F5-5F83-2CDE3065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E144E905-2639-D547-36A3-050AFCB7EC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2D99B699-C947-CDDA-54CE-376F70CA2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8517F26-C4D8-5E3B-561E-6183FFB8F1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79C450D-E7CE-803F-596F-74204ED3B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130625F7-A809-F6C1-1A44-A548F91386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8E538C2-BBE9-6B89-6404-6670A9B036D0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4E1097-6D6F-2A67-88EF-AF1812848732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8A3DB00-40FD-56E9-9E32-C96EB4E6855E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A90E38-D44E-8147-03B3-F5252A297B1B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8D5CF27-E98C-CFDC-D1E2-EC876E00A958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8164E9C-314E-2178-C58B-7D201514770B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9D1C8B7-825A-57B4-596E-0FC601514F43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03F42A2-BB23-9105-8795-37E03719AC00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CD478EF-6774-E815-CA58-A9BDC0EDFBF6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CD478EF-6774-E815-CA58-A9BDC0EDF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793F357-3942-894E-3390-43B3FEB02134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793F357-3942-894E-3390-43B3FEB02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0400169-B595-E8D0-C5DF-2ED1A90901BD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8B1DF8C-6DC3-1C07-755B-1EDBF765DCEB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B9E32236-2DE2-9B05-BB1F-3D91470FC78E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B9E32236-2DE2-9B05-BB1F-3D91470FC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64441199-38C3-2E5F-7F7B-A0FBCB959A76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64441199-38C3-2E5F-7F7B-A0FBCB959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EA8FC993-3D75-FF83-1976-CC1D1D4721C7}"/>
              </a:ext>
            </a:extLst>
          </p:cNvPr>
          <p:cNvCxnSpPr>
            <a:cxnSpLocks/>
            <a:stCxn id="211" idx="3"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1A50A0CD-B682-0DC0-4AE7-5E7542D144D9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EDEA0DF5-F196-9D7A-064B-D512E12A4718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26C0D581-23A2-FF87-4B03-FC863347C34A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65727E30-65F5-D9BF-C90F-9236CB098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9F399880-368B-061F-FDEB-14ADDF7834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025F3920-7CBA-2E58-38B2-D0B0BD7921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A6E87D3E-C7E1-BED1-4D8A-6DBD669CCD54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34921B9C-B715-B561-3A24-AFDE08461AE3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89E1184A-6171-F4A8-FB66-0D4AFB155186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889C78F2-AFFF-B59A-1857-10507B415DEB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795A1881-2668-73FC-CFE9-1B38996A0EF8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03006C39-7EB8-1926-987C-8D21897203AE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1165" name="Straight Arrow Connector 1164">
            <a:extLst>
              <a:ext uri="{FF2B5EF4-FFF2-40B4-BE49-F238E27FC236}">
                <a16:creationId xmlns:a16="http://schemas.microsoft.com/office/drawing/2014/main" id="{6FB86341-02E8-12CE-C579-373A85D7FC0C}"/>
              </a:ext>
            </a:extLst>
          </p:cNvPr>
          <p:cNvCxnSpPr>
            <a:cxnSpLocks/>
          </p:cNvCxnSpPr>
          <p:nvPr/>
        </p:nvCxnSpPr>
        <p:spPr>
          <a:xfrm>
            <a:off x="4850366" y="4688206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6" name="Straight Arrow Connector 1165">
            <a:extLst>
              <a:ext uri="{FF2B5EF4-FFF2-40B4-BE49-F238E27FC236}">
                <a16:creationId xmlns:a16="http://schemas.microsoft.com/office/drawing/2014/main" id="{8877A353-D5E5-D14A-FC7F-523A7226CD74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7" name="Straight Arrow Connector 1166">
            <a:extLst>
              <a:ext uri="{FF2B5EF4-FFF2-40B4-BE49-F238E27FC236}">
                <a16:creationId xmlns:a16="http://schemas.microsoft.com/office/drawing/2014/main" id="{AE72DBDC-DA86-E637-1590-E4E87F1BA9C5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8" name="Straight Arrow Connector 1167">
            <a:extLst>
              <a:ext uri="{FF2B5EF4-FFF2-40B4-BE49-F238E27FC236}">
                <a16:creationId xmlns:a16="http://schemas.microsoft.com/office/drawing/2014/main" id="{1B9BA439-4EFE-3875-01FB-0529021B41B4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85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44D341A-EE64-34E2-007C-10EA99D93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A34B95EE-6C31-B420-0C08-A5F6B997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641327EB-DF82-12AE-BC8B-9EA52E3B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2994AB73-1166-1D49-DDE9-45E3D666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FD5DD5B-8F4A-5A0A-4B63-134400BA56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DB29427-8225-F3C7-1425-694B72E46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7EECF1E7-09CA-91A6-07BB-A98DAACBFF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699687B-1249-CC29-4807-DF2C60245308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41F3F3A-2EED-F47E-A8B0-A38A8CE4B190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12DD5E8-ED0A-4BCF-1D59-2322C92E8673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26626EA-EB39-DF3B-3A14-C89525BB13F7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BEC5E18-A9FB-01DF-6807-B55B95C4A106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476414-B7F4-AEBA-22FF-D12421EE5C09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3A8F3D-729C-3965-9E3E-B3847A65FFE5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79A89D9-EF2F-C847-5BAE-71DEC31E5E76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CEA5A63-E615-5FA8-1800-16245A92A0B3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CEA5A63-E615-5FA8-1800-16245A92A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091CE8B-8921-85F9-B89D-90806784AFD4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0091CE8B-8921-85F9-B89D-90806784A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B523E25-51D4-A06C-B546-21FB624AD642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5EE5CDB7-9AF0-24F6-FA77-4777132C7BFA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A5D0BE21-E490-54D2-5A60-F6EA66DE640F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A5D0BE21-E490-54D2-5A60-F6EA66DE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7C8B307-0194-E29F-7C98-514774712658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7C8B307-0194-E29F-7C98-514774712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78B339FA-4AA4-027D-BC6A-81A987B4E57A}"/>
              </a:ext>
            </a:extLst>
          </p:cNvPr>
          <p:cNvCxnSpPr>
            <a:cxnSpLocks/>
            <a:stCxn id="211" idx="3"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03C33FD7-C6F1-89CF-36A7-F9EAF2CB0B48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4880F5F7-862E-CBBA-1B06-0478104B0076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4880F5F7-862E-CBBA-1B06-0478104B0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50A5E2B-B690-FE69-A2E9-A8EB5A9B261E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50A5E2B-B690-FE69-A2E9-A8EB5A9B2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C63E425E-17D4-8B78-58BB-436E60552A61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2EF00E9-0C19-6572-7E29-37D909BFE171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81E0AE62-8F0C-329A-C23D-C349626C6D30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284986AC-36C1-B8B0-8FD3-E1D1628666E4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284986AC-36C1-B8B0-8FD3-E1D162866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F72D3708-803F-B9FB-5242-DE86C7E77868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88D677B9-06A8-B5F7-311B-524C83FD89D9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134E579B-B9D4-5111-AC6B-E3A1EDFA7DE1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AD51F6ED-A816-8546-5CBE-985E41C2B2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CB732CC6-7486-4046-F6DC-165171F664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27E238C2-C8BA-B906-65F9-8F05DCB326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0BB27B40-953B-D580-4076-2BE92EF01BF2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683000CC-9047-055F-8492-6C433556B570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AD1DB901-1015-676D-8459-CA951C12E850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DACD5D60-0A4C-1BEC-A3DA-C0CC296D8820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911553B9-1966-4160-4DE0-73051EF7D2A0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F61A94CE-3B25-8EE7-5654-62751148EC45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1151" name="Connector: Elbow 1150">
            <a:extLst>
              <a:ext uri="{FF2B5EF4-FFF2-40B4-BE49-F238E27FC236}">
                <a16:creationId xmlns:a16="http://schemas.microsoft.com/office/drawing/2014/main" id="{671D9CF7-356B-994D-FDD6-1C1E7488396D}"/>
              </a:ext>
            </a:extLst>
          </p:cNvPr>
          <p:cNvCxnSpPr>
            <a:cxnSpLocks/>
            <a:stCxn id="174" idx="0"/>
            <a:endCxn id="224" idx="1"/>
          </p:cNvCxnSpPr>
          <p:nvPr/>
        </p:nvCxnSpPr>
        <p:spPr>
          <a:xfrm rot="5400000" flipH="1" flipV="1">
            <a:off x="4856316" y="858673"/>
            <a:ext cx="227137" cy="5137622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Connector: Elbow 1153">
            <a:extLst>
              <a:ext uri="{FF2B5EF4-FFF2-40B4-BE49-F238E27FC236}">
                <a16:creationId xmlns:a16="http://schemas.microsoft.com/office/drawing/2014/main" id="{12BE3F56-37F7-675A-3572-9D7CC31ACAC5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Straight Arrow Connector 1164">
            <a:extLst>
              <a:ext uri="{FF2B5EF4-FFF2-40B4-BE49-F238E27FC236}">
                <a16:creationId xmlns:a16="http://schemas.microsoft.com/office/drawing/2014/main" id="{802835D5-9B84-4C47-EC7F-822614091C06}"/>
              </a:ext>
            </a:extLst>
          </p:cNvPr>
          <p:cNvCxnSpPr>
            <a:cxnSpLocks/>
          </p:cNvCxnSpPr>
          <p:nvPr/>
        </p:nvCxnSpPr>
        <p:spPr>
          <a:xfrm>
            <a:off x="4850366" y="4688206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6" name="Straight Arrow Connector 1165">
            <a:extLst>
              <a:ext uri="{FF2B5EF4-FFF2-40B4-BE49-F238E27FC236}">
                <a16:creationId xmlns:a16="http://schemas.microsoft.com/office/drawing/2014/main" id="{811ACC9D-AA09-9A89-8932-B9E45A8167DD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7" name="Straight Arrow Connector 1166">
            <a:extLst>
              <a:ext uri="{FF2B5EF4-FFF2-40B4-BE49-F238E27FC236}">
                <a16:creationId xmlns:a16="http://schemas.microsoft.com/office/drawing/2014/main" id="{9FCA82AD-7094-5AE0-E48E-A8A302C539FB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8" name="Straight Arrow Connector 1167">
            <a:extLst>
              <a:ext uri="{FF2B5EF4-FFF2-40B4-BE49-F238E27FC236}">
                <a16:creationId xmlns:a16="http://schemas.microsoft.com/office/drawing/2014/main" id="{D2906692-4928-28EC-0124-7FD74F1239E4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87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C85-B903-E0F3-0103-9061C39C54C9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291F-9946-F703-6117-A63E1D989361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Limitations of Encoder-Decoder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Similarity Score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Attention Mechanism</a:t>
            </a:r>
          </a:p>
          <a:p>
            <a:pPr marL="0" indent="0">
              <a:lnSpc>
                <a:spcPct val="150000"/>
              </a:lnSpc>
              <a:buNone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11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FD95B85-1772-5859-C772-5383633C8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21CE126F-4128-7A2D-ECEB-78979921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0CEBF461-589F-BB2E-58C4-03F82E4127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FEA1E502-B89A-8D49-5C78-9708860A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A9DADE2-746B-85E7-60B4-3BE8C33554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126CAE2-A4F8-F9C2-CEB1-6789B4333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E79ED429-BD71-AD5B-19B3-16A0A42D3E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0A0207-3039-1CAE-6432-3BAFD604BEB0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C137B66-9273-050C-B598-DAC0681474B4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CB44A0C-7A27-78DB-61DD-55C39D9AF07B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301C759-C1DB-CD36-FB2C-1ED9F06F06BB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CD3A0A0-C470-AEF0-5B8C-AB5581E4BCDD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4A8E9E1-4A44-870A-F5E6-C4746754DF3B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C99359-29C9-8279-895B-561FBE74AA6C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41B5CF7-4C57-1F42-9F51-261F98DA4DB0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7571949-B984-A505-778B-6B4B9C2CF7D7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7571949-B984-A505-778B-6B4B9C2CF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D150241-1D50-E653-CF02-DAD3F7A19331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D150241-1D50-E653-CF02-DAD3F7A19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C57148C-E940-51C2-F09D-C1E23101D24D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5709F911-F594-3569-D437-90B005757CC6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19FC4B8-C5E4-4417-6126-ADFE14BC65DE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19FC4B8-C5E4-4417-6126-ADFE14BC6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D3A572A-75C4-C41F-68AE-251406B8C953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D3A572A-75C4-C41F-68AE-251406B8C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F3C1B4EC-C14F-27D5-B6CA-2A88CE9B6A16}"/>
              </a:ext>
            </a:extLst>
          </p:cNvPr>
          <p:cNvCxnSpPr>
            <a:cxnSpLocks/>
            <a:stCxn id="211" idx="3"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733DB699-D5B6-FB51-1909-0D5F9172D684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059CB1CC-A647-C968-F616-6AF5F42D88F5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059CB1CC-A647-C968-F616-6AF5F42D8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D6CEA65-4C9F-AED7-1606-D52DFDAAFFC6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D6CEA65-4C9F-AED7-1606-D52DFDAAF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577991B-3866-C930-E0C6-B1060B55FD2F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15412CD7-D1FC-9AC5-2479-AE073B0D596B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7133F248-9BD1-5084-FD5B-0A00E15CBC95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890CF340-E34B-A7A2-7CC6-5F3B85144FC6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0A2CF9C6-548F-C919-7D07-84711A6A9D99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0A2CF9C6-548F-C919-7D07-84711A6A9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3BC436BA-9008-AF6F-6D0B-40ADC873323D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3BC436BA-9008-AF6F-6D0B-40ADC8733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573E862B-5E44-54BE-4EA1-AA724CD4056D}"/>
              </a:ext>
            </a:extLst>
          </p:cNvPr>
          <p:cNvCxnSpPr>
            <a:cxnSpLocks/>
            <a:stCxn id="312" idx="2"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7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5E0DF4A2-680B-E6BA-76E2-C31419B93B1C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5E0DF4A2-680B-E6BA-76E2-C31419B93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8C2FE72C-42CF-B80F-8BE0-54432B92462E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8C2FE72C-42CF-B80F-8BE0-54432B924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6F864531-342A-EF78-D54F-09788A0C42CD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4242CDB8-3527-78D3-4C74-AEEC899A9FA7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8BE1DD68-5E45-B70D-591A-D9557D8087B6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8BE1DD68-5E45-B70D-591A-D9557D808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D24BDEC5-2F3A-2F77-34EF-7B8534AA091E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C7EDCE87-7054-8ADE-1E66-D6A74D707161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6D060C38-D6CD-9B1D-9DCC-4F0A257164AA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6D060C38-D6CD-9B1D-9DCC-4F0A25716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00184A36-3EC6-0F7E-32B7-9DD295CB286C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DD1A427E-30D3-53D3-F794-395D22E9D2AE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CC61CB11-A82B-5B2F-DA56-C8561435A100}"/>
              </a:ext>
            </a:extLst>
          </p:cNvPr>
          <p:cNvCxnSpPr>
            <a:cxnSpLocks/>
            <a:endCxn id="305" idx="2"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661BAE12-9DD0-6562-AA44-2A548F317098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76F0CAF1-67E8-82AB-33B3-301F15B943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1B04BB8E-25E9-D36F-0410-A32B5E73B1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FACE5BC4-3547-7FE0-852E-2818D587B47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744F3EC3-4730-6372-7475-0B70294FE5F4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FF507271-5C92-F272-6B9D-D6BBD74BCC80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E77F6612-70A2-40F6-18C0-AA761D07E20E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E6934C56-335F-9B81-AF9E-3510B1A31E13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03F7CCD9-240E-55D7-B454-792435FF61D4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6040C255-4CD1-3141-07B4-3AD2A93EB577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1151" name="Connector: Elbow 1150">
            <a:extLst>
              <a:ext uri="{FF2B5EF4-FFF2-40B4-BE49-F238E27FC236}">
                <a16:creationId xmlns:a16="http://schemas.microsoft.com/office/drawing/2014/main" id="{D2BF9815-DB7B-738A-B77F-6D919697CFE9}"/>
              </a:ext>
            </a:extLst>
          </p:cNvPr>
          <p:cNvCxnSpPr>
            <a:cxnSpLocks/>
            <a:stCxn id="174" idx="0"/>
            <a:endCxn id="224" idx="1"/>
          </p:cNvCxnSpPr>
          <p:nvPr/>
        </p:nvCxnSpPr>
        <p:spPr>
          <a:xfrm rot="5400000" flipH="1" flipV="1">
            <a:off x="4856316" y="858673"/>
            <a:ext cx="227137" cy="5137622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Connector: Elbow 1153">
            <a:extLst>
              <a:ext uri="{FF2B5EF4-FFF2-40B4-BE49-F238E27FC236}">
                <a16:creationId xmlns:a16="http://schemas.microsoft.com/office/drawing/2014/main" id="{FC40E71E-9068-6BBE-AF01-2B34A802A40D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Connector: Elbow 1161">
            <a:extLst>
              <a:ext uri="{FF2B5EF4-FFF2-40B4-BE49-F238E27FC236}">
                <a16:creationId xmlns:a16="http://schemas.microsoft.com/office/drawing/2014/main" id="{2883C370-61FE-7D66-6F6B-B32192BDC5F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Straight Arrow Connector 1164">
            <a:extLst>
              <a:ext uri="{FF2B5EF4-FFF2-40B4-BE49-F238E27FC236}">
                <a16:creationId xmlns:a16="http://schemas.microsoft.com/office/drawing/2014/main" id="{BDF8156F-0FD5-3C17-D99E-C5F03A955882}"/>
              </a:ext>
            </a:extLst>
          </p:cNvPr>
          <p:cNvCxnSpPr>
            <a:cxnSpLocks/>
          </p:cNvCxnSpPr>
          <p:nvPr/>
        </p:nvCxnSpPr>
        <p:spPr>
          <a:xfrm>
            <a:off x="4850366" y="4688206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6" name="Straight Arrow Connector 1165">
            <a:extLst>
              <a:ext uri="{FF2B5EF4-FFF2-40B4-BE49-F238E27FC236}">
                <a16:creationId xmlns:a16="http://schemas.microsoft.com/office/drawing/2014/main" id="{D4604290-A7A0-36B4-3DDD-276DEF4C7809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7" name="Straight Arrow Connector 1166">
            <a:extLst>
              <a:ext uri="{FF2B5EF4-FFF2-40B4-BE49-F238E27FC236}">
                <a16:creationId xmlns:a16="http://schemas.microsoft.com/office/drawing/2014/main" id="{BF4FA0A9-97C4-FF16-B9C3-849DF250DC2D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8" name="Straight Arrow Connector 1167">
            <a:extLst>
              <a:ext uri="{FF2B5EF4-FFF2-40B4-BE49-F238E27FC236}">
                <a16:creationId xmlns:a16="http://schemas.microsoft.com/office/drawing/2014/main" id="{5FF1C022-9E65-63F4-CD81-932F0D91078E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929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7D83C54-9DE3-DE48-000E-32E8E92E4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F83CEE64-ADF3-C855-6684-F4F4AA5C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21BB84B5-B4B4-81FA-4CBD-4B12C59184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9C88EEEC-86C6-66D6-E3F8-342D8F0F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5809A9A-0E18-4863-B41B-459D49C09BF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B4512CC-490B-1F7B-1C87-245098599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7188EAB8-11D1-CF89-5669-D1D87161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17CEB96-3286-FF70-0539-87B9DF770885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AB9C4C4-7877-4C8B-FCF9-2A47EE2AA74A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B88B61D-A448-DEE4-6C28-1F7E6CF911A9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B5ADAF-7A5F-9891-FF82-C7EDA09699BD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3B72FB0-B4B5-8CB3-FA47-A375C61F9BFF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18BAC8C-05BB-9691-95C5-107C02F75FB6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5681F17-94F8-BB9B-04CF-E0A69EFEE8F6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54C42B0-CAE9-44EF-C001-A48CD8644A4D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1C95242-879B-089F-D225-018CE5D42878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01C95242-879B-089F-D225-018CE5D42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E203E0D-2CC4-1E80-DDB5-3B170E438A70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1E203E0D-2CC4-1E80-DDB5-3B170E438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2359F38C-FDF8-CA2F-5A44-765FE6ABABA8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FD79E770-F742-51CF-03C2-1C9406443FDA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8C5FDB8-0146-4311-AA2D-58667A72AB06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68C5FDB8-0146-4311-AA2D-58667A72A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D2F495DB-5D73-E407-EE23-EAF96969B5A1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D2F495DB-5D73-E407-EE23-EAF96969B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643340E0-F3BC-5C42-7B4D-7FD8AA5A3295}"/>
              </a:ext>
            </a:extLst>
          </p:cNvPr>
          <p:cNvCxnSpPr>
            <a:cxnSpLocks/>
            <a:stCxn id="211" idx="3"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D7C04493-FBB0-DDB1-CC16-9A89A0F8F6A9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F4559D02-5D99-6AD0-4179-81026BB2BF73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F4559D02-5D99-6AD0-4179-81026BB2B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E89D8B51-03AF-F218-A907-72ECC0C4C525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E89D8B51-03AF-F218-A907-72ECC0C4C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8DC964DB-BAF8-7CFE-4144-635A3EECE01D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41617DAF-52FA-6E5C-90F4-0337FA9DF63F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EA9BB6F5-0D06-C9B8-5953-0159BB2C3CC0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79DCEA32-C50D-F272-A7FF-09FC8409143F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D5222FB8-193F-4075-331E-5F86364AF532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D5222FB8-193F-4075-331E-5F86364AF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41BCE2A-5E1D-27EB-1328-92FC0B3E71D2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41BCE2A-5E1D-27EB-1328-92FC0B3E7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E5CE18DB-2B98-C114-681E-5DBE8811A9BB}"/>
              </a:ext>
            </a:extLst>
          </p:cNvPr>
          <p:cNvCxnSpPr>
            <a:cxnSpLocks/>
            <a:stCxn id="312" idx="2"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7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9D8905B9-3561-AD39-D973-28D0B320D7E6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9D8905B9-3561-AD39-D973-28D0B320D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C79B6AEC-B0A2-13DC-4693-0F8C92A81815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C79B6AEC-B0A2-13DC-4693-0F8C92A81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8FA4E2B2-E779-E253-75BC-A324A8FC411E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BDC1525-C038-7EFB-88C0-02693D2DF404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34788EC7-D891-4085-4E94-A3A11FF2EF9B}"/>
                  </a:ext>
                </a:extLst>
              </p:cNvPr>
              <p:cNvSpPr txBox="1"/>
              <p:nvPr/>
            </p:nvSpPr>
            <p:spPr>
              <a:xfrm>
                <a:off x="6490726" y="2068070"/>
                <a:ext cx="1328055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𝑆𝑖𝑚𝑖𝑙𝑎𝑟𝑖𝑡𝑦</m:t>
                      </m:r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34788EC7-D891-4085-4E94-A3A11FF2E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726" y="2068070"/>
                <a:ext cx="1328055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80A33AF-B139-CFCE-2DC2-71F3E7DCE81F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780A33AF-B139-CFCE-2DC2-71F3E7DCE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B6AD29F9-C031-048D-474A-D084D5DBB4AA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BBC6B313-73F1-707D-33F4-36A42183A933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72834FE6-9F83-6672-F821-BD1AC41F30A5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4754" y="2345069"/>
            <a:ext cx="1" cy="22439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2708A1D-3D43-087B-40D6-DEA5E3D07AD1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E2708A1D-3D43-087B-40D6-DEA5E3D07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26E92110-3470-33B9-89BB-DE84EE5C203A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9AEA5133-CEC6-BA44-7A8B-86F6AA0FB916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A99CC05C-F081-1009-2F72-358C1168D7B7}"/>
                  </a:ext>
                </a:extLst>
              </p:cNvPr>
              <p:cNvSpPr txBox="1"/>
              <p:nvPr/>
            </p:nvSpPr>
            <p:spPr>
              <a:xfrm>
                <a:off x="8219364" y="2043873"/>
                <a:ext cx="1319476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𝑆𝑖𝑚𝑖𝑙𝑎𝑟𝑖𝑡𝑦</m:t>
                      </m:r>
                      <m:r>
                        <a:rPr lang="en-PH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𝑆𝑐𝑜𝑟𝑒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A99CC05C-F081-1009-2F72-358C1168D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364" y="2043873"/>
                <a:ext cx="1319476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36963840-4F1A-207E-21FB-DC660D42314C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9102" y="2320872"/>
            <a:ext cx="1" cy="10849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36860B2D-AB03-6D34-D8A3-AFD71AB15E9A}"/>
              </a:ext>
            </a:extLst>
          </p:cNvPr>
          <p:cNvCxnSpPr>
            <a:cxnSpLocks/>
            <a:endCxn id="305" idx="2"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2AD63BB5-8398-2DC2-7614-D8F3ED5BC1C9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AE801B05-73AD-20FC-BE96-7B7A7A19EF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001C9627-83F7-7E1A-0659-8268F06744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CEDF736E-5F50-D0CE-B0EE-3028A54873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8F8A3465-95A1-0409-9BC9-06ACBBD7E8A8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AAE72A2A-41D6-5A29-184F-D4ADD6344D7E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90E4CA86-03C2-152A-1BA1-324D1593F9C9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D021C0C4-4778-9CD1-2751-B7F70A9362B5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F150C1BF-AC75-73C0-7BF9-A1EB715C60DF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3B3F216F-9AC3-45EA-23FE-79313B2077BA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1151" name="Connector: Elbow 1150">
            <a:extLst>
              <a:ext uri="{FF2B5EF4-FFF2-40B4-BE49-F238E27FC236}">
                <a16:creationId xmlns:a16="http://schemas.microsoft.com/office/drawing/2014/main" id="{1198B93D-8435-F884-6CE0-7380F429EB95}"/>
              </a:ext>
            </a:extLst>
          </p:cNvPr>
          <p:cNvCxnSpPr>
            <a:cxnSpLocks/>
            <a:stCxn id="174" idx="0"/>
            <a:endCxn id="224" idx="1"/>
          </p:cNvCxnSpPr>
          <p:nvPr/>
        </p:nvCxnSpPr>
        <p:spPr>
          <a:xfrm rot="5400000" flipH="1" flipV="1">
            <a:off x="4856316" y="858673"/>
            <a:ext cx="227137" cy="5137622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Connector: Elbow 1153">
            <a:extLst>
              <a:ext uri="{FF2B5EF4-FFF2-40B4-BE49-F238E27FC236}">
                <a16:creationId xmlns:a16="http://schemas.microsoft.com/office/drawing/2014/main" id="{E38C5CBF-A0BC-2837-CF48-657339097521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2" name="Connector: Elbow 1161">
            <a:extLst>
              <a:ext uri="{FF2B5EF4-FFF2-40B4-BE49-F238E27FC236}">
                <a16:creationId xmlns:a16="http://schemas.microsoft.com/office/drawing/2014/main" id="{FF11B367-7D0D-7921-DEAA-E049C98FF0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Straight Arrow Connector 1164">
            <a:extLst>
              <a:ext uri="{FF2B5EF4-FFF2-40B4-BE49-F238E27FC236}">
                <a16:creationId xmlns:a16="http://schemas.microsoft.com/office/drawing/2014/main" id="{D2EB4164-362F-884A-2448-9C37DF302930}"/>
              </a:ext>
            </a:extLst>
          </p:cNvPr>
          <p:cNvCxnSpPr>
            <a:cxnSpLocks/>
          </p:cNvCxnSpPr>
          <p:nvPr/>
        </p:nvCxnSpPr>
        <p:spPr>
          <a:xfrm>
            <a:off x="4850366" y="4688206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6" name="Straight Arrow Connector 1165">
            <a:extLst>
              <a:ext uri="{FF2B5EF4-FFF2-40B4-BE49-F238E27FC236}">
                <a16:creationId xmlns:a16="http://schemas.microsoft.com/office/drawing/2014/main" id="{8540BC43-8C3A-2447-C008-0431FE5EA261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7" name="Straight Arrow Connector 1166">
            <a:extLst>
              <a:ext uri="{FF2B5EF4-FFF2-40B4-BE49-F238E27FC236}">
                <a16:creationId xmlns:a16="http://schemas.microsoft.com/office/drawing/2014/main" id="{6DCFBBD8-C119-E643-8007-453F2E5F8A7A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8" name="Straight Arrow Connector 1167">
            <a:extLst>
              <a:ext uri="{FF2B5EF4-FFF2-40B4-BE49-F238E27FC236}">
                <a16:creationId xmlns:a16="http://schemas.microsoft.com/office/drawing/2014/main" id="{3D783BD7-C32F-7CFE-C21E-200B708C38BF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8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AEDE9E-AB30-32D1-4FAF-370A4646B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5A375BEB-ED0B-6D69-925B-19947B051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7FF50C6C-5331-641C-6299-823FEA65D3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0BCFE66-1451-7C83-6287-16D658491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765D484-13B6-5004-86C1-DB6F96C538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1CD13F0-EBEF-4287-CC95-D4A14CE99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3BD15049-1B22-5124-8C55-4B75E82018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95C9823-6689-432E-4C0F-A68649CC20DE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E25534-840F-07B7-15E1-01969430437C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1769E9E-D9E8-A81F-2137-68B1F0A29148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B275C90-FC65-91C4-D316-81386B0F9AE0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1AE23F-74EA-EC92-137E-0BF1AAD93066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D77AE4F-AEFB-A086-9D77-7D13FF291B28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3BCD60C-762A-6C50-C95D-839CCA6938D4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AC11756-24D9-D10E-318A-9232991C70D1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08D7BE8-6FA0-2AD4-3BA7-01C230CF55FC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DAE3C3D-8D82-4D63-DEE9-1CBFC0AA8020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EA27839-5235-4BE3-615F-85E4FBF391E5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EA27839-5235-4BE3-615F-85E4FBF39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E38716B-A199-8890-F493-BF44E69D60AB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E38716B-A199-8890-F493-BF44E69D6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8914C25C-3D7C-072C-A9E4-07C94705F724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EAFB567-27AE-448D-8BCF-6C4D16D1B31A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A9017D48-5481-8E26-4C0D-9AD1563B4BBA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A9017D48-5481-8E26-4C0D-9AD1563B4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5595702-2120-3E8D-3277-7A354891BC0E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5595702-2120-3E8D-3277-7A354891B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B7A20F3C-9E94-2EE3-14F0-1CBDAA83E0A7}"/>
              </a:ext>
            </a:extLst>
          </p:cNvPr>
          <p:cNvCxnSpPr>
            <a:cxnSpLocks/>
            <a:stCxn id="211" idx="3"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667498D2-D235-1F95-5BE4-2D618A7260CE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667498D2-D235-1F95-5BE4-2D618A726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E66D7CBD-3A79-DBE6-A25B-151BF2FAA62D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E66D7CBD-3A79-DBE6-A25B-151BF2FAA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CF5BB00E-69EF-329F-881F-9381EE66EF2D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7D10363A-F346-6510-5399-7632C0410D59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E3E98BF2-5C9B-4073-3AE2-4D7EF3301CF0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4CA071F-2793-CE00-EAEF-8EB737C14DDF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DE893E60-F2AD-CCF5-399E-6C974601399D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4660B905-51AA-EC49-3357-BCA3CAC07559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39F2359A-1BAA-401B-6168-8892D7A0A60D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39F2359A-1BAA-401B-6168-8892D7A0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11EAC867-F729-58CC-3376-09B78EBF504A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11EAC867-F729-58CC-3376-09B78EBF5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4C0488AC-A764-86B4-95E5-9DFFE7420CB5}"/>
              </a:ext>
            </a:extLst>
          </p:cNvPr>
          <p:cNvCxnSpPr>
            <a:cxnSpLocks/>
            <a:stCxn id="312" idx="2"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8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454C2B9E-EC91-64BC-EE23-7D1A30FF25F9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454C2B9E-EC91-64BC-EE23-7D1A30FF2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AE4F1ECA-167F-EA08-BF79-C5F3D79AF87C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AE4F1ECA-167F-EA08-BF79-C5F3D79AF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6C931FD2-02FD-90FB-F7FE-49646DBBA6D6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DE4C4DF3-9A9B-2146-5CAE-DC1D2ACD3744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86C244FB-C3BD-2854-8A84-F942F831E425}"/>
                  </a:ext>
                </a:extLst>
              </p:cNvPr>
              <p:cNvSpPr txBox="1"/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86C244FB-C3BD-2854-8A84-F942F831E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67AE977-7894-EA1F-64AB-CC9785161E6A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E67AE977-7894-EA1F-64AB-CC9785161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0BF17162-E7FB-C34A-C890-D1B662459F6B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06E3B653-EEA9-FCC3-92D2-B9DDAAA6ADBE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FC835B9C-D5AD-22EE-BDD1-A1AAC294B352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32FEAF07-40A8-D0CB-D46F-2B3533F068CE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32FEAF07-40A8-D0CB-D46F-2B3533F06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5B3E6647-F096-AF9C-A44C-B5B2E7A65005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9794FAD9-6248-1B0F-4843-A8BB099958BC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2CC4E16E-8505-A44E-A51F-09D03FFB09FA}"/>
                  </a:ext>
                </a:extLst>
              </p:cNvPr>
              <p:cNvSpPr txBox="1"/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2CC4E16E-8505-A44E-A51F-09D03FFB0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21D66BC0-13A7-9D38-2513-D6B44D994685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8C57546B-0C8A-B535-D660-F7DC4D8A512A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266E6566-721B-4C54-7C8D-86B006091B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DA487F4D-2EBB-ED49-47BC-C4A7D7BBAF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3B0EA98E-CDA9-16ED-D616-62540DE20EB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AFB813B0-8162-FBDE-0347-D7C041607A72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A6E08709-D549-3A2A-AAA0-3B43CAF8F63A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BD7490C3-CC44-99A6-66E3-69152FC1346E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352ADCC6-FDB7-1FA8-6740-3CB143A8A52A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6276A2FB-48CF-C276-6DBC-CF293E315F3C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3C5F5A40-5BC6-C004-B9A2-06E91F464FCC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1151" name="Connector: Elbow 1150">
            <a:extLst>
              <a:ext uri="{FF2B5EF4-FFF2-40B4-BE49-F238E27FC236}">
                <a16:creationId xmlns:a16="http://schemas.microsoft.com/office/drawing/2014/main" id="{ED6EAA4A-6539-665A-0C1A-B451AD4116BA}"/>
              </a:ext>
            </a:extLst>
          </p:cNvPr>
          <p:cNvCxnSpPr>
            <a:cxnSpLocks/>
            <a:stCxn id="174" idx="0"/>
            <a:endCxn id="224" idx="1"/>
          </p:cNvCxnSpPr>
          <p:nvPr/>
        </p:nvCxnSpPr>
        <p:spPr>
          <a:xfrm rot="5400000" flipH="1" flipV="1">
            <a:off x="4856316" y="858673"/>
            <a:ext cx="227137" cy="5137622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4" name="Connector: Elbow 1153">
            <a:extLst>
              <a:ext uri="{FF2B5EF4-FFF2-40B4-BE49-F238E27FC236}">
                <a16:creationId xmlns:a16="http://schemas.microsoft.com/office/drawing/2014/main" id="{AF8D38D4-BEF0-F51C-BA7F-733EB2F5DBD5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DA5E8A68-369A-68BB-0CB8-46C1AA7AC12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3929811-1E4A-1927-0456-FD75C8FB5F9C}"/>
              </a:ext>
            </a:extLst>
          </p:cNvPr>
          <p:cNvCxnSpPr>
            <a:cxnSpLocks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C88073-5C94-D703-8E8A-08FD7269E84B}"/>
              </a:ext>
            </a:extLst>
          </p:cNvPr>
          <p:cNvCxnSpPr>
            <a:cxnSpLocks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484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E439E3D-8E98-327A-3D96-6CC66C0EC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1AB8BF3C-E77D-E230-5306-256200B27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9D78B99A-3DEE-63BA-2D97-A577504AF4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BC698EA1-D4EB-653E-6599-C4DAD9B2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034E839-E3EC-8058-1307-2EFBF13087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60A4283-11FA-5EC3-0410-E85DE4C90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DC6F83D4-8A3A-114E-BA1E-56CD91D5480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FBE556-B7C7-C83F-36FD-09392B1006F3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2796CA3-6667-98EE-FDC5-119C4DCCD6DB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B16163-4C9C-B3B4-DBC1-1B764FC561F9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09A1724-6B72-997C-DC2B-60F14160C126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14B5D84-97FC-428B-069F-E08C6A97165D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4BFFB78-786B-3928-78C4-8C350E0E2719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EA4AD48-E54F-0F9B-4889-1F66C052393D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287FB58-4D73-81C7-474B-A6F77792F93A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C00EFC-7EE0-9626-9734-D8D5CDBC9F90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C0F0F45-2350-DDC4-36A9-727047C1358D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E8FB574-0212-60AD-D485-270E64B7DDD7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E8FB574-0212-60AD-D485-270E64B7D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C997C25-3DDB-15BC-9D16-6C8CF7E8A8F0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C997C25-3DDB-15BC-9D16-6C8CF7E8A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BD4FCFC3-C514-E6B4-9F72-6773F09A2A20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54270C5-DAD6-A86D-1A52-5B4DA81BE32E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488076C1-C333-6341-050E-55407617F6C9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488076C1-C333-6341-050E-55407617F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267BFA2-FACA-91FF-76CE-D0716FC33C94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A267BFA2-FACA-91FF-76CE-D0716FC33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3076F339-D602-829B-2F9B-F8EA4983BC47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3076F339-D602-829B-2F9B-F8EA4983B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5DB0220-7F14-E1F2-A5DB-DD43D55E8725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5DB0220-7F14-E1F2-A5DB-DD43D55E8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4549AD7-922F-0EE7-5CC4-30E784F679AF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40447DE4-57E8-7BB6-FA4B-B4C823CE386F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E0C8B369-447B-9A7E-9925-F0BC04BD9686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13A7C03-F4D0-B108-8F0C-D8C6C3AC379D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F2F69413-50F0-30D9-B082-E9093C80F6FE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539D0376-3EA4-A210-06E5-FE041301DAF0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22375082-249E-0F01-E531-08795825FFBC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4E3261BE-494F-037D-9CCD-8E579C437C80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4E3261BE-494F-037D-9CCD-8E579C437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E9FD4F3-C15B-1085-F9D8-75676AB8D07E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E9FD4F3-C15B-1085-F9D8-75676AB8D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9DF1D991-6707-90A3-117E-455C91928006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5D56F2-C518-D49A-0B59-CCEB3B166BEC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735D56F2-C518-D49A-0B59-CCEB3B166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847958A9-C2BE-B614-525C-57F142548A35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847958A9-C2BE-B614-525C-57F142548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6CABE760-D082-0FCC-EF9F-E4FF765149D3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90ED7B11-0705-A8B9-FA96-A669653D3495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7CEF8E1-2168-BC48-2769-0FB73F4C2B5B}"/>
                  </a:ext>
                </a:extLst>
              </p:cNvPr>
              <p:cNvSpPr txBox="1"/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7CEF8E1-2168-BC48-2769-0FB73F4C2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2A3444C-6785-A74F-0801-64A2BE4E1A52}"/>
                  </a:ext>
                </a:extLst>
              </p:cNvPr>
              <p:cNvSpPr txBox="1"/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2A3444C-6785-A74F-0801-64A2BE4E1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43B39F7-8217-9266-262F-1B387C92AE9B}"/>
                  </a:ext>
                </a:extLst>
              </p:cNvPr>
              <p:cNvSpPr txBox="1"/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43B39F7-8217-9266-262F-1B387C92A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EC3A40C1-EEB1-EAEA-A170-CEE8294AF683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EC3A40C1-EEB1-EAEA-A170-CEE8294AF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6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BE392CE-1700-1AE3-6A47-53262BCC2FC5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BE392CE-1700-1AE3-6A47-53262BCC2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A7DDFE6D-32C2-0A39-A86D-1C33277571ED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1735CDBA-AE4D-44F0-D088-9397B4C9EFE2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D15F890C-5B25-04DE-E3CA-8DA08B00F688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5999434-24D8-1109-1C65-DE382D315616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5999434-24D8-1109-1C65-DE382D315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B904FDA9-B832-0A6A-1498-D01C029EF843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C2F1FAA3-853D-3D61-E976-E2775FA2B306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D2BE3910-0DEA-1848-2D93-24DB446A9905}"/>
                  </a:ext>
                </a:extLst>
              </p:cNvPr>
              <p:cNvSpPr txBox="1"/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D2BE3910-0DEA-1848-2D93-24DB446A9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DD59C511-1325-A7C6-06D0-A52CB0F10993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297B82A0-A9C4-FE03-B151-B8E31892B527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95BC855E-CCCC-1757-FC80-BB2A083FCCD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7891C724-B030-ABEB-B4F8-E5E3BC58C43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E0DEA5B3-B45B-5001-C2D3-D9F3E60DB00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3A53708D-3B24-40D4-6C94-C261308A50E3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0D0ED209-371A-FFF5-9AEF-FA3653D54629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D16652F7-1C5F-348C-206B-73E2C18A0A12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43C5EC2D-94A2-4E62-9031-129BB6279AD4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49542A01-EE6D-9DB9-5A0E-657B7D4D4778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530476B4-9D6F-A4CA-E3F7-4C4C802B9FF6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7D3CC708-14B2-3893-030D-2AB44E599CBC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19452A2A-DC61-6C44-2FA5-B7AF6717A368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6C31A2CF-02C8-D622-7D98-7EDC234CCDEB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03563F9C-972B-B9AF-0B7B-34831520ED94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0F71F685-53B7-D484-89E2-5A916DA8CB24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7983603-293B-8DF9-4A0B-3ED90CC6DF1E}"/>
              </a:ext>
            </a:extLst>
          </p:cNvPr>
          <p:cNvCxnSpPr>
            <a:cxnSpLocks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1C9FF2-EDAD-8574-6DAF-BD4C40ED2F46}"/>
              </a:ext>
            </a:extLst>
          </p:cNvPr>
          <p:cNvCxnSpPr>
            <a:cxnSpLocks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72F5734-0356-36E9-54E9-D5B6996846E4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7ABE23C-5895-EF85-0C31-0EFADE6AD1D0}"/>
              </a:ext>
            </a:extLst>
          </p:cNvPr>
          <p:cNvCxnSpPr>
            <a:cxnSpLocks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7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471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04B0640-6AD7-8DDD-E1DE-FAECA56AC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3B1EAD56-7634-5F9C-B1BA-64C9C5360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3AB37F2A-EFFE-F268-5F61-F5D90BDF0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6258A6E7-52A1-BAA0-2104-C32114D9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0468730-ECDA-2D3E-079A-350A43DE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76D41D2-F328-2755-480E-178358FE0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A16C1477-89A3-9571-E788-3AD2A87AFE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05FE44-1952-87E7-5C97-330DBE46ABEC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275A718-5D00-8258-8335-3195D70089A4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617ACA4-C054-02DA-E34D-31A2B01E489B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C532891-6098-BF13-CF00-3CD6D93A9EBD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222A5BC-1B4A-9A4F-A3D1-8FA7B382D45D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EF04358-44C9-D209-A3C6-7F1CAD4C5C36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136E7CA-EAEF-BC19-DE24-8A6D6F8498E6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B780F46-D60A-CBFB-AC63-F4DE90B866F7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D5E255E-4206-6AD7-4BDE-E28B32F4149E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45AE002-5E01-32E4-03E4-33ED5FD81752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B7B05CE-C8E2-675F-9C79-127DC6351C0D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B7B05CE-C8E2-675F-9C79-127DC6351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6BE9E5-79AF-1895-7BE5-A1D4D20E28C9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46BE9E5-79AF-1895-7BE5-A1D4D20E2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7B11DC0-7C8C-34BC-E952-306A3E00AFA8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7B11DC0-7C8C-34BC-E952-306A3E00A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90A95866-E93E-0E09-8717-94A9787FADD5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95D2D81-677D-3ED2-1524-F901972EC596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E95D2D81-677D-3ED2-1524-F901972EC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F9DA38E2-1119-534F-7930-2BB9141661DA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8511E756-D980-24E9-4BD9-7F2CB002D752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0B83305C-C60D-44B4-705A-A6D3E2C1EFF6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B8432F60-0451-4518-89BA-F30826F68903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B8432F60-0451-4518-89BA-F30826F68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8ADBD57A-C351-CC44-F619-E12589D585C9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8ADBD57A-C351-CC44-F619-E12589D58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E3C03AF-367D-BCEF-533A-A17D83276DC2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E3C03AF-367D-BCEF-533A-A17D83276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B0A99441-D12F-7F9B-89C6-9617C6C950FC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B0A99441-D12F-7F9B-89C6-9617C6C95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990F107-0FCA-7B1F-4769-F2271FB06F85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49ABBAA0-5443-35A7-5D82-C840ACAECBAD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AEF8CA58-4440-C783-CFD6-DF63D6CA58D4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A57552D0-CCA3-6D72-FA32-E74C4A0413B7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1493CA2B-CB9C-CE74-7A2C-7891EA0C21FC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047EF2FF-59BC-76DB-8FF6-4B8D95D61E15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047EF2FF-59BC-76DB-8FF6-4B8D95D61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2FFE9E1-B21A-81A7-E5C7-9C38824B0FE7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C2FFE9E1-B21A-81A7-E5C7-9C38824B0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4B699244-F437-E88A-A0EC-EBEDFB936918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F81C69D7-DA29-9792-469E-406A609E873D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F81C69D7-DA29-9792-469E-406A609E8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7EC64514-7249-A315-ECC5-4E1CE8A4C6D4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7EC64514-7249-A315-ECC5-4E1CE8A4C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0E07139D-7875-CF07-836F-E69E911C493C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2A7B4168-0E4A-B582-0669-CF01E5C4D512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8662CAC3-F764-08C0-1C6C-90948A16EEF8}"/>
                  </a:ext>
                </a:extLst>
              </p:cNvPr>
              <p:cNvSpPr txBox="1"/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8662CAC3-F764-08C0-1C6C-90948A16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683FB2D8-A469-2DB4-0403-993EACDF2DB8}"/>
                  </a:ext>
                </a:extLst>
              </p:cNvPr>
              <p:cNvSpPr txBox="1"/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683FB2D8-A469-2DB4-0403-993EACDF2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2E483E7E-2597-3E2D-B7E8-44447369751B}"/>
                  </a:ext>
                </a:extLst>
              </p:cNvPr>
              <p:cNvSpPr txBox="1"/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2E483E7E-2597-3E2D-B7E8-444473697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C922116B-DCC1-3988-ADF8-A2C4F916116D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C922116B-DCC1-3988-ADF8-A2C4F916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7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EFE4137C-A10D-EB91-5E1F-30F192EB96AB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C3AD193C-996A-6369-291F-719D464291FA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C3AD193C-996A-6369-291F-719D46429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A83AD2EE-BF25-FE3F-FF29-8F8B671E535F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FF27CB93-1749-F002-D212-5CADF8CDEBD7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94F7D68E-F925-2700-6EF5-D6C296ECE36B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4754554-C58F-DDA4-B529-3DD303880E10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4754554-C58F-DDA4-B529-3DD303880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25CE7D11-FCB4-9383-BE55-4BFD5EFCB31B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71078968-7E6B-D285-C454-F6646CE7134B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E8B58915-6DBB-D4BB-9835-17E3D16E6619}"/>
                  </a:ext>
                </a:extLst>
              </p:cNvPr>
              <p:cNvSpPr txBox="1"/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E8B58915-6DBB-D4BB-9835-17E3D16E6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DF0B52EB-9F26-8C3F-5A3F-300DF8610213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A0A9AEBC-135E-ED0D-937C-CED1FD842CA5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335395C3-2AA2-9ED9-73CB-5810A148953E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2EB4276D-575B-10DF-F768-594D1745666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15942528-4F7F-44B3-1FB0-63865C34489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94B4A7A2-F6F1-A67B-1F59-C776E205B40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72484543-E902-6F4C-797E-220A25B11E9F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3C6FC998-DCE9-AF78-5669-DB6DB6062C42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8FF7BC65-1EAF-340B-BED0-B546328C51AE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6C4DA5BA-79A3-749A-71B2-EEE609340C64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AE7EF2DC-D00C-B86B-005F-B2EBD04D0E1C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6BC45408-451D-4F68-869A-B90836473C24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603FF720-4E17-974F-3C49-B69596070364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162FFC44-ED85-C29F-76F4-CA2FDD03A426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A64EBDD6-DE4B-C6A3-EE64-5CA51B6B45A5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C5C3CE7A-6723-F25D-F215-B09A116BCBFF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669CE897-A872-3030-B2E7-7D5E2797EABD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A4927DBA-C4A6-E98D-776B-59A3C52F1599}"/>
              </a:ext>
            </a:extLst>
          </p:cNvPr>
          <p:cNvCxnSpPr>
            <a:cxnSpLocks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C7B94C-C16D-AA3A-3158-2DD28EF7B746}"/>
              </a:ext>
            </a:extLst>
          </p:cNvPr>
          <p:cNvCxnSpPr>
            <a:cxnSpLocks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7F359A-19F2-EEC5-7978-CF84741458B5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FFAB47-346C-C6E0-964A-83E8FC64C160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758A7F1-810C-E6A8-6EF1-9DBC2923F398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B510376-AB5C-F4BE-05F8-C4B658FD27C5}"/>
              </a:ext>
            </a:extLst>
          </p:cNvPr>
          <p:cNvCxnSpPr>
            <a:cxnSpLocks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7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747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2BE1FD-BC8C-17F7-1D7F-CCB0A4FB1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2EB097AE-B113-3478-2A0D-676DEAE68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D4A52C4B-6E2D-E6B4-9ADB-60BEBB7D33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574B1D0A-8491-FE88-F961-99FCEA16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E5CA8D7-5D82-F5E6-4213-0F3C30D443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29AF15A-B56E-FD4B-F4DF-5BAB034E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D0CD57A7-2BF8-67E2-5A6F-2B302442B7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CC37CEB-1679-6B9C-E80B-8025CB842483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AB186AD-41AA-C8F5-9103-5BBAD2CF9187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4A4CF8-7C0E-D7FF-B288-CFCB0C6F805D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F8D3AA1-8E2A-0B2B-44D6-EF05DCCE9606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6A93BC8-113E-B3C4-B8F1-E95BFACA9DE3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E2E81B1-1863-42A8-41D0-61376B76D0FB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C63D7DE-57B0-3343-BA06-6E18F034D071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3D0CC4-71FB-8349-9002-3DE4328A8D68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BE3AC22-BE3B-E16C-7617-DF6FA087057C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8803466-1293-51A2-364D-2AD89D21E6E1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7E41A2C-8E93-38E1-38CC-0819688325CA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7E41A2C-8E93-38E1-38CC-081968832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0B963C4-9CD2-379A-5520-30D1D0FCE36A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0B963C4-9CD2-379A-5520-30D1D0FCE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798B0AB-2D8F-158B-B02A-203848CC87FC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798B0AB-2D8F-158B-B02A-203848CC8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3E3932DA-8C0E-52C9-68F5-82DA5FC286EF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9D07AD6-8F50-108F-CF8A-E54AC198E932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9D07AD6-8F50-108F-CF8A-E54AC198E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DA94086E-6368-1C75-61F8-B9C18130E743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20E7979-285B-F8EF-3B4A-2D4160F5D59B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56C7E44-13B1-2E6B-9D6E-CB73EF8DD0DB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041D9AF-4061-5A02-0594-7A46523F2FF7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041D9AF-4061-5A02-0594-7A46523F2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0432FC1-5817-626D-E5B8-52AA1D176031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0432FC1-5817-626D-E5B8-52AA1D176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CACB3D3D-FBBB-FF69-AD4D-8B499CAB5A3A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CACB3D3D-FBBB-FF69-AD4D-8B499CAB5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75783A77-9860-0C96-AC3A-F18FE91B3E4F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75783A77-9860-0C96-AC3A-F18FE91B3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6CABA56-EDAC-6016-ECA7-2E4B4620266F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0FC64F45-B69B-8A87-363C-7E525B5AF452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34DCA3A2-052F-ADC4-CEF7-670333195545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CC3C367E-E834-340F-47D4-9DF678680AFA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45EEF812-D3FC-C08E-953C-62E892E38344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C10AE2F0-D70E-3833-D552-6934D721326A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EF016140-180B-EA0F-A62A-18186959EA81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3B98C169-EAA0-8419-350F-87ABE78BBEF1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3B98C169-EAA0-8419-350F-87ABE78BB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3EBCC4D-909C-DD3D-D226-9B62F5F49B87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3EBCC4D-909C-DD3D-D226-9B62F5F49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F919784D-E317-B7FF-5052-A70EBA0C02B5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883A9EC2-CADF-A8BC-91A2-EA5EF3AC40FF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883A9EC2-CADF-A8BC-91A2-EA5EF3AC4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47A80E4F-3B56-A401-CDE0-77A923CABAD3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47A80E4F-3B56-A401-CDE0-77A923CAB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791911E6-A09D-A818-8D76-4C92E86AB615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8402C040-7192-C223-09FD-CD00069C1DE2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C09706AD-CC46-975C-122C-0E27F998AEDF}"/>
                  </a:ext>
                </a:extLst>
              </p:cNvPr>
              <p:cNvSpPr txBox="1"/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C09706AD-CC46-975C-122C-0E27F998A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D22C7C59-4FD7-2EE6-7FBD-DC250C9B2AC5}"/>
                  </a:ext>
                </a:extLst>
              </p:cNvPr>
              <p:cNvSpPr txBox="1"/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D22C7C59-4FD7-2EE6-7FBD-DC250C9B2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4585D59D-0D8F-1B2B-7B13-515D889671B5}"/>
                  </a:ext>
                </a:extLst>
              </p:cNvPr>
              <p:cNvSpPr txBox="1"/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4585D59D-0D8F-1B2B-7B13-515D88967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5A3FA787-54D4-41AD-881E-5F1780F4E86B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5A3FA787-54D4-41AD-881E-5F1780F4E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7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E1D3C2BC-E2A9-9163-9CCF-B77FA7C3D7DB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4FC8CB8E-5D2A-A6F1-9774-2A146BEBD282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4FC8CB8E-5D2A-A6F1-9774-2A146BEBD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BF57A3B7-5F05-3CAA-1C18-CC367C9FD737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E696EDF7-D34E-E9E4-947D-D9A162121389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430B77A8-40C6-120A-DA14-312239A149CF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1254EA58-50DF-DE0C-CC0F-15B0F1856594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1254EA58-50DF-DE0C-CC0F-15B0F1856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CBCA407F-9BBD-4785-C04E-C6B071937E97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37D56C83-9861-F27D-DFC8-F121CE2647DB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3A9AC574-F650-EABD-C7B1-02513B52E918}"/>
                  </a:ext>
                </a:extLst>
              </p:cNvPr>
              <p:cNvSpPr txBox="1"/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3A9AC574-F650-EABD-C7B1-02513B52E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0EE6ADD1-B46D-10C8-E012-990F3649BAE0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409A6AE-E1F9-3194-FB34-D4037F1032A8}"/>
                  </a:ext>
                </a:extLst>
              </p:cNvPr>
              <p:cNvSpPr txBox="1"/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409A6AE-E1F9-3194-FB34-D4037F103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78DE8CBA-C513-79EE-312B-8A85C624079F}"/>
                  </a:ext>
                </a:extLst>
              </p:cNvPr>
              <p:cNvSpPr txBox="1"/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78DE8CBA-C513-79EE-312B-8A85C624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FF62E987-BE6F-3727-6802-7E453C3BBCEE}"/>
              </a:ext>
            </a:extLst>
          </p:cNvPr>
          <p:cNvCxnSpPr>
            <a:cxnSpLocks/>
            <a:stCxn id="334" idx="0"/>
            <a:endCxn id="422" idx="1"/>
          </p:cNvCxnSpPr>
          <p:nvPr/>
        </p:nvCxnSpPr>
        <p:spPr>
          <a:xfrm rot="5400000" flipH="1" flipV="1">
            <a:off x="5636411" y="387938"/>
            <a:ext cx="2739173" cy="4311262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5347E12F-F61C-C36A-4D5B-B78971073931}"/>
              </a:ext>
            </a:extLst>
          </p:cNvPr>
          <p:cNvCxnSpPr>
            <a:cxnSpLocks/>
            <a:stCxn id="333" idx="0"/>
            <a:endCxn id="421" idx="1"/>
          </p:cNvCxnSpPr>
          <p:nvPr/>
        </p:nvCxnSpPr>
        <p:spPr>
          <a:xfrm rot="5400000" flipH="1" flipV="1">
            <a:off x="5820398" y="1191734"/>
            <a:ext cx="2678701" cy="3099037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0CC673EC-0E89-F149-39F9-2422BB86ACA1}"/>
              </a:ext>
            </a:extLst>
          </p:cNvPr>
          <p:cNvCxnSpPr>
            <a:cxnSpLocks/>
            <a:stCxn id="350" idx="0"/>
            <a:endCxn id="421" idx="2"/>
          </p:cNvCxnSpPr>
          <p:nvPr/>
        </p:nvCxnSpPr>
        <p:spPr>
          <a:xfrm flipH="1" flipV="1">
            <a:off x="8875431" y="1540400"/>
            <a:ext cx="2" cy="1309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0EAEE503-EED4-560A-6CE3-7CF934937588}"/>
              </a:ext>
            </a:extLst>
          </p:cNvPr>
          <p:cNvCxnSpPr>
            <a:cxnSpLocks/>
            <a:stCxn id="350" idx="0"/>
            <a:endCxn id="422" idx="2"/>
          </p:cNvCxnSpPr>
          <p:nvPr/>
        </p:nvCxnSpPr>
        <p:spPr>
          <a:xfrm rot="5400000" flipH="1" flipV="1">
            <a:off x="8922186" y="1265729"/>
            <a:ext cx="358853" cy="452359"/>
          </a:xfrm>
          <a:prstGeom prst="bentConnector3">
            <a:avLst>
              <a:gd name="adj1" fmla="val 1814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A03BEF43-60B6-FE9F-54DC-844B1FE76582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7E63CCD6-576A-121F-A14A-0B601EF4848D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BC64CA31-FCC6-E865-B706-5503EC1DAC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42D6797A-F98D-79F1-D1AA-645CEB5E5BB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EB6901F9-E04E-861B-F13D-37764B3D859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EFE31923-8E7C-1D7E-5ABB-43ED5FB7E73A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B0A49427-85B6-590C-BB3D-9E2A58430571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DD2E304C-4E01-653D-FAB8-9DDD7A0937A1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9F1AC762-596D-0133-04F9-0F416272385B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0D17183D-613F-E823-F845-9B4A585F41EF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6DD5A600-F9E1-1DC5-F776-4A2313332D13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CC0264A3-F7FD-7641-9A38-4037F8665A9F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B1D55B2D-A8D4-55E4-262E-E3BF90259CBC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0FFFC43E-A53B-9DFE-D5A7-E274066C0B16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B36CFF7A-7EDC-BBD1-5CBD-C68C4F495A0F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E919AA3-D1A2-2BA6-2970-CD564584BBB9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C02FA5A6-D0E6-0A01-F786-F432C0C2AA72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EAAC7C7-5AB6-9B93-0037-13D4F2F27F0C}"/>
              </a:ext>
            </a:extLst>
          </p:cNvPr>
          <p:cNvCxnSpPr>
            <a:cxnSpLocks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7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C3F0617-2ED9-E8F6-B01B-8619D60D7CE6}"/>
              </a:ext>
            </a:extLst>
          </p:cNvPr>
          <p:cNvCxnSpPr>
            <a:cxnSpLocks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12CD47-635D-172D-9D49-5D7311DE2973}"/>
              </a:ext>
            </a:extLst>
          </p:cNvPr>
          <p:cNvCxnSpPr>
            <a:cxnSpLocks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31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62E4900-E2C2-CD26-1032-6CE2DD805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07A21C72-3126-3B40-7D4F-30DD5EA3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07BB504-32B2-028F-3C24-1482A83A17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8DB9C1AD-E9C3-533E-F732-822A8C659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53D6529-E8A3-6ECE-E2E6-96EDB7C5D6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31E7CA3C-D82C-3972-123C-292F06381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44EDEAFC-7E00-171D-86EC-A5E167C81D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07C205-4B22-1380-12E7-42E37B239605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42C636-F420-5CE7-0576-C953A0E2EDDA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B879372-A5E7-3ECF-23D5-4D668F88F9D0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AB01A19-1C2A-E7FA-B140-47250C633677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799D0B5-B444-BC62-251E-48B2F5805C11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8FB8564-7F6D-4B13-27FA-692A8E5D651B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93D4263-4810-8ED8-902A-FC7D434EF38E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ADC2327-12E4-B459-37C3-BDE19E6E37C1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F7314C-92EF-53A8-C74A-9398B1D96FBA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25386C2-1A9F-10E2-F0A2-50368698C6C4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4C5D9B9-5CE3-929F-12D9-95AD79E38DA5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4C5D9B9-5CE3-929F-12D9-95AD79E38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F2A69A2-A901-21A0-1A28-95B0D88AD0FE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F2A69A2-A901-21A0-1A28-95B0D88A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7EAF354-D927-E24D-80DF-D1B27D8B2491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7EAF354-D927-E24D-80DF-D1B27D8B2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93342C30-B3E5-FF8E-BBAE-A99B6544F5E5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9152234-44AD-7BBE-7E6E-1155DAD5F450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9152234-44AD-7BBE-7E6E-1155DAD5F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F4E23809-D0ED-B657-5260-192391DB8F7B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6F3558EE-D4AC-E371-72E8-8BD993E74C3A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FA04922-DB05-3398-AE4F-7F7E0051EEA1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D2F3747-658C-FC1C-B05A-E6F4DCA2368F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D2F3747-658C-FC1C-B05A-E6F4DCA23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79C5D0D-5183-729B-51E7-A9D6797305C7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79C5D0D-5183-729B-51E7-A9D679730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88F61F18-A8C3-F7F8-02ED-E0D51A156D6B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88F61F18-A8C3-F7F8-02ED-E0D51A156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12B3A03-9D46-443A-995A-5331CB9E1B0F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812B3A03-9D46-443A-995A-5331CB9E1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1C286B65-8439-5A04-A647-67C7CC6FBD11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6EAB3505-A94C-8A12-E767-D69EAEF9D43C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17FC02A-099A-539C-EAAC-8697E1A94D36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82A980E1-EF9A-731D-4958-75B1764D324D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B6AEBD0-8EA0-05CB-7230-45E17A4A9C77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94C2B332-7579-9795-85D0-C25F91FBD6F6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64F77D08-6340-61CE-C6D4-8B632B1CF489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89E08B55-30FE-F984-2737-94AB97939E4E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89E08B55-30FE-F984-2737-94AB97939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1BDB3009-86A5-FBDA-E400-403C44CC0AA8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1BDB3009-86A5-FBDA-E400-403C44CC0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721A56A1-860B-7555-7F36-330E9AB9B160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D8BBDE71-FAC4-B2A1-7E57-085A111A3A19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D8BBDE71-FAC4-B2A1-7E57-085A111A3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433844C1-71F8-ED98-2444-7ABAE85314BE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433844C1-71F8-ED98-2444-7ABAE8531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CB27632E-2F18-1D1D-F76D-0ED3E1002848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5FF4C6B9-18C7-F79E-E84B-69BB7D6379BF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4385E37B-292A-77A4-981C-7566DDFFD7B0}"/>
                  </a:ext>
                </a:extLst>
              </p:cNvPr>
              <p:cNvSpPr txBox="1"/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4385E37B-292A-77A4-981C-7566DDFFD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954B78EB-F94F-7B72-3774-7C0826E56E77}"/>
                  </a:ext>
                </a:extLst>
              </p:cNvPr>
              <p:cNvSpPr txBox="1"/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954B78EB-F94F-7B72-3774-7C0826E56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CC51B2C0-64C0-F0ED-16AA-5039325BC8D9}"/>
                  </a:ext>
                </a:extLst>
              </p:cNvPr>
              <p:cNvSpPr txBox="1"/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CC51B2C0-64C0-F0ED-16AA-5039325BC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8B5C82AD-6D32-4A5B-E186-E60CA76B66DD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8B5C82AD-6D32-4A5B-E186-E60CA76B6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7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598CD10A-A781-4FA0-1DB6-F9CB1F40BF1A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2685A0C-3DBD-3A5E-7326-2865192641FF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2685A0C-3DBD-3A5E-7326-286519264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EE28CEC4-0933-723C-31E8-A79AFACADE5A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A4C0EC71-3D79-D67A-603D-CE83C291AF7C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70B4386E-87A1-BE43-BB75-870CE062E5BD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7E82D8B2-CCB5-490C-8CDD-C4C57C44CA0C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7E82D8B2-CCB5-490C-8CDD-C4C57C44C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89970A58-E794-C1C4-AF64-045C02500505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C0C835F3-C638-B52E-41F7-C87AE6CBEB82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54E4A8F6-5D3D-57CE-8D17-A2A5837495F9}"/>
                  </a:ext>
                </a:extLst>
              </p:cNvPr>
              <p:cNvSpPr txBox="1"/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54E4A8F6-5D3D-57CE-8D17-A2A583749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53F230CD-575D-AE84-7D2C-C6B9CA8733B6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6DB6B9A-6647-CEE4-23F9-015F8EB8D86E}"/>
                  </a:ext>
                </a:extLst>
              </p:cNvPr>
              <p:cNvSpPr txBox="1"/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6DB6B9A-6647-CEE4-23F9-015F8EB8D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E86F338F-057F-1B1D-B9EC-EA4BF8490EDC}"/>
                  </a:ext>
                </a:extLst>
              </p:cNvPr>
              <p:cNvSpPr txBox="1"/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E86F338F-057F-1B1D-B9EC-EA4BF849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89837642-33D4-357D-BFE2-7D2456554A9D}"/>
              </a:ext>
            </a:extLst>
          </p:cNvPr>
          <p:cNvCxnSpPr>
            <a:cxnSpLocks/>
            <a:stCxn id="334" idx="0"/>
            <a:endCxn id="422" idx="1"/>
          </p:cNvCxnSpPr>
          <p:nvPr/>
        </p:nvCxnSpPr>
        <p:spPr>
          <a:xfrm rot="5400000" flipH="1" flipV="1">
            <a:off x="5636411" y="387938"/>
            <a:ext cx="2739173" cy="4311262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A8F89483-F28D-146D-57A3-670B9B040052}"/>
              </a:ext>
            </a:extLst>
          </p:cNvPr>
          <p:cNvCxnSpPr>
            <a:cxnSpLocks/>
            <a:stCxn id="333" idx="0"/>
            <a:endCxn id="421" idx="1"/>
          </p:cNvCxnSpPr>
          <p:nvPr/>
        </p:nvCxnSpPr>
        <p:spPr>
          <a:xfrm rot="5400000" flipH="1" flipV="1">
            <a:off x="5820398" y="1191734"/>
            <a:ext cx="2678701" cy="3099037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6B96CB6-44A6-E245-E775-743486AC83BF}"/>
              </a:ext>
            </a:extLst>
          </p:cNvPr>
          <p:cNvCxnSpPr>
            <a:cxnSpLocks/>
            <a:stCxn id="350" idx="0"/>
            <a:endCxn id="421" idx="2"/>
          </p:cNvCxnSpPr>
          <p:nvPr/>
        </p:nvCxnSpPr>
        <p:spPr>
          <a:xfrm flipH="1" flipV="1">
            <a:off x="8875431" y="1540400"/>
            <a:ext cx="2" cy="1309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C98295B5-1384-E261-D071-DF0088F7CD4F}"/>
              </a:ext>
            </a:extLst>
          </p:cNvPr>
          <p:cNvCxnSpPr>
            <a:cxnSpLocks/>
            <a:stCxn id="350" idx="0"/>
            <a:endCxn id="422" idx="2"/>
          </p:cNvCxnSpPr>
          <p:nvPr/>
        </p:nvCxnSpPr>
        <p:spPr>
          <a:xfrm rot="5400000" flipH="1" flipV="1">
            <a:off x="8922186" y="1265729"/>
            <a:ext cx="358853" cy="452359"/>
          </a:xfrm>
          <a:prstGeom prst="bentConnector3">
            <a:avLst>
              <a:gd name="adj1" fmla="val 1814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A114BF6-85F1-2CBC-FB37-C4BB14D2D578}"/>
                  </a:ext>
                </a:extLst>
              </p:cNvPr>
              <p:cNvSpPr txBox="1"/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A114BF6-85F1-2CBC-FB37-C4BB14D2D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7CE11F84-C62F-C17B-B509-05D66B7A5F7D}"/>
                  </a:ext>
                </a:extLst>
              </p:cNvPr>
              <p:cNvSpPr txBox="1"/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7CE11F84-C62F-C17B-B509-05D66B7A5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10DA17DC-67B6-6615-FC4E-88A5F4E5E7A2}"/>
              </a:ext>
            </a:extLst>
          </p:cNvPr>
          <p:cNvCxnSpPr>
            <a:cxnSpLocks/>
            <a:stCxn id="173" idx="3"/>
            <a:endCxn id="450" idx="1"/>
          </p:cNvCxnSpPr>
          <p:nvPr/>
        </p:nvCxnSpPr>
        <p:spPr>
          <a:xfrm flipV="1">
            <a:off x="6631138" y="800802"/>
            <a:ext cx="2081319" cy="27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F16165AE-57D3-3A31-419D-E8DFE1277E9E}"/>
              </a:ext>
            </a:extLst>
          </p:cNvPr>
          <p:cNvCxnSpPr>
            <a:cxnSpLocks/>
            <a:stCxn id="421" idx="0"/>
            <a:endCxn id="450" idx="2"/>
          </p:cNvCxnSpPr>
          <p:nvPr/>
        </p:nvCxnSpPr>
        <p:spPr>
          <a:xfrm flipV="1">
            <a:off x="8875431" y="939301"/>
            <a:ext cx="3190" cy="3241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642119D3-2E88-2762-AF09-53C8FD1D28D5}"/>
              </a:ext>
            </a:extLst>
          </p:cNvPr>
          <p:cNvCxnSpPr>
            <a:cxnSpLocks/>
            <a:stCxn id="422" idx="0"/>
            <a:endCxn id="451" idx="2"/>
          </p:cNvCxnSpPr>
          <p:nvPr/>
        </p:nvCxnSpPr>
        <p:spPr>
          <a:xfrm flipV="1">
            <a:off x="9327792" y="587841"/>
            <a:ext cx="0" cy="44764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EDC821A9-0D13-FAA7-10DD-150DEA545E4B}"/>
              </a:ext>
            </a:extLst>
          </p:cNvPr>
          <p:cNvCxnSpPr>
            <a:cxnSpLocks/>
            <a:stCxn id="179" idx="3"/>
            <a:endCxn id="451" idx="1"/>
          </p:cNvCxnSpPr>
          <p:nvPr/>
        </p:nvCxnSpPr>
        <p:spPr>
          <a:xfrm>
            <a:off x="7325912" y="437319"/>
            <a:ext cx="1835716" cy="12023"/>
          </a:xfrm>
          <a:prstGeom prst="straightConnector1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7C008871-29E0-95D5-7953-36315745A69D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0465EB6C-4D61-287C-EA4B-43B3A9504F52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BDE0AA8D-7CBA-13CC-E6D4-39E2C0527C2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49EAA334-3178-7077-1591-9537A469C87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5EDB1CF0-0086-3A52-B44E-90D6D77CB96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D00A3250-600C-8354-24AB-7CBBC9EFCF75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D101035B-CBAC-4D23-B6FF-19EF3875232E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2F15B125-755D-8BF0-3770-00B50D7D17ED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6494B02A-3D90-28D7-FB6E-065BBAE7F206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DB970CA1-535B-7A72-0F7B-3A8D05BD4350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96E0F090-386F-FAFD-2031-FEB832616BF6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A5CE7566-E366-AB89-DC92-43FD2BC1CA97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B926F88A-C398-63B4-A8E1-99A8470255AD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77D9D7D4-AFCA-9050-71BA-BC0E495AE341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956A8598-5561-1BF8-FC9F-D28C121AA42A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62EAF3F-EB00-2BA6-BEF9-21A5A54971DF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E7030AB7-1762-E215-603C-FC98833234DC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E3E5D0-163F-6B7B-7C53-13A6510EC393}"/>
              </a:ext>
            </a:extLst>
          </p:cNvPr>
          <p:cNvCxnSpPr>
            <a:cxnSpLocks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7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985AB5F-3A08-4EB3-AF7C-66443F11648A}"/>
              </a:ext>
            </a:extLst>
          </p:cNvPr>
          <p:cNvCxnSpPr>
            <a:cxnSpLocks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FA054E-AA53-28BC-70EF-CF8887F18032}"/>
              </a:ext>
            </a:extLst>
          </p:cNvPr>
          <p:cNvCxnSpPr>
            <a:cxnSpLocks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446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CD4B636-7CAC-B48F-0A3B-EE891F038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5EF0C86E-356A-E0DC-5B77-415B361D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2399777E-56E7-C35A-D75D-CB7FD7DA5A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D7576331-6E7A-1D11-BBC9-AA28C030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723940D8-036A-04AC-8ACE-B3A593425A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A49A359-C1A8-0756-ABAA-D0F40F525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05B2EC2E-F01F-3197-C7E9-143CEA14A6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231B60-A504-D566-D2C2-39034C2C4F88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DE36A1C-312D-714E-3A2C-EBCDD346EA68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376B08B-1F18-0CF2-B8CD-035149F6E339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1E1FBF0-44D0-DEA9-F701-10768EC5534B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65CF5B-383E-AA57-9333-A4E3B18C002F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9AB1A9B-BF94-1D88-AA7C-367DD816229E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587DA6C-5B2F-9294-F5E6-3960C18DA0BF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0467390-2E5C-B094-2E06-EB68DD8A5029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18F9198-7708-6F84-2929-509965D8E5A0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7EF73CE-9818-5602-CBB1-83828BB0175F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2ABBC11-85CD-1DED-D1F3-FA78DF2FEBCF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2ABBC11-85CD-1DED-D1F3-FA78DF2FE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599069A-E739-6982-F96F-DA6F563E6E99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599069A-E739-6982-F96F-DA6F563E6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996F16F-E119-FDE0-552D-8EA2F74F9426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996F16F-E119-FDE0-552D-8EA2F74F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E2FFAADE-62F6-BC1D-73F9-9B35351EA0AB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C290D71-6D57-A2D3-4040-1F153D6FD112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8C290D71-6D57-A2D3-4040-1F153D6FD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AB100BA4-F04E-4B16-CE59-2BEE8C213B55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B1333732-758A-28DF-B6D5-04CC553C5617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3309A39-FD1B-C44D-290D-0F31AFA1B726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65FF678-DC7F-709F-6D1F-0FF8EC7B3ACB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65FF678-DC7F-709F-6D1F-0FF8EC7B3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9486415-B342-4D74-1C86-85543729F32C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9486415-B342-4D74-1C86-85543729F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0127CE9A-6AE3-E29F-4A7F-B0DDEB9C4175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0127CE9A-6AE3-E29F-4A7F-B0DDEB9C4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F2B5BBA0-E626-1B49-ADF2-F426752023AD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F2B5BBA0-E626-1B49-ADF2-F42675202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C8C24EBD-24F6-483F-20A2-B5AFC5948DB5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D34A493C-4558-D3EF-5153-1BE82A30036F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7811CB39-0FE9-E4ED-3B73-6F6C25F3E60D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7C8D38E-AB4A-C464-781B-B4AE66954B07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9F33DB97-3BFE-3368-2926-34243F3F2A7B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E30C28D3-9246-07D1-3CD1-8D25030ED461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F08F9A79-E81B-EADB-F379-ABAF826BB835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3E806A39-8C1B-4E9B-B53C-C07079853E10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3E806A39-8C1B-4E9B-B53C-C07079853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5A1AF2E4-94CD-3BC5-235B-503CA2D903F3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5A1AF2E4-94CD-3BC5-235B-503CA2D9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AF1C1717-B1A8-7A86-DBEA-52B0A4379AC4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9DC2F09F-D218-68E9-7195-367B33911E5E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9DC2F09F-D218-68E9-7195-367B33911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41A96F14-EDE9-D145-015D-5BBDF9FED881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41A96F14-EDE9-D145-015D-5BBDF9FED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72E8714C-D9EC-1B2E-41EE-CC3E96D94B43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8B0AA8FC-F485-FCDC-130A-1890B58AC143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219A023B-D524-66E9-5143-2D166120D2D4}"/>
                  </a:ext>
                </a:extLst>
              </p:cNvPr>
              <p:cNvSpPr txBox="1"/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219A023B-D524-66E9-5143-2D166120D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60800695-E525-B23B-6C7B-C1E75DAAD613}"/>
                  </a:ext>
                </a:extLst>
              </p:cNvPr>
              <p:cNvSpPr txBox="1"/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60800695-E525-B23B-6C7B-C1E75DAAD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3FA8CC3-87F8-78FB-C435-55AF1B4B2244}"/>
                  </a:ext>
                </a:extLst>
              </p:cNvPr>
              <p:cNvSpPr txBox="1"/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E3FA8CC3-87F8-78FB-C435-55AF1B4B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1464300C-9266-B58A-A2CD-00F62F87D595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1464300C-9266-B58A-A2CD-00F62F87D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7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132CA115-BD13-08D6-8061-36519DF9008A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37BBB67A-069F-3996-CA8B-314694719ADE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37BBB67A-069F-3996-CA8B-314694719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CE4C00EF-5923-2281-3391-7148C4EFE807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44E210E4-4CAD-109E-CC78-A9AC42BBCABB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C9141226-70D7-DFB6-141E-5076B5BB0E29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75B2658C-0DEA-BE04-DD82-98DFA313C844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75B2658C-0DEA-BE04-DD82-98DFA313C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8916E942-FB7D-FD34-1E25-EF6D93172F2F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9B0B456D-31BA-AD58-0081-C226481276DA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C68B5FFC-7425-7DFC-C5B9-DB9A9EF33CC0}"/>
                  </a:ext>
                </a:extLst>
              </p:cNvPr>
              <p:cNvSpPr txBox="1"/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C68B5FFC-7425-7DFC-C5B9-DB9A9EF33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54E74EE4-443E-0ADC-D280-F8B4303440C9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3B28F4A-18FD-47D4-20DF-685A415B4581}"/>
                  </a:ext>
                </a:extLst>
              </p:cNvPr>
              <p:cNvSpPr txBox="1"/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3B28F4A-18FD-47D4-20DF-685A415B4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6DE29E1-1ABA-4789-E308-957D328173DE}"/>
                  </a:ext>
                </a:extLst>
              </p:cNvPr>
              <p:cNvSpPr txBox="1"/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46DE29E1-1ABA-4789-E308-957D32817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FD1483DE-7063-3AFE-A38E-22F940ED796F}"/>
              </a:ext>
            </a:extLst>
          </p:cNvPr>
          <p:cNvCxnSpPr>
            <a:cxnSpLocks/>
            <a:stCxn id="334" idx="0"/>
            <a:endCxn id="422" idx="1"/>
          </p:cNvCxnSpPr>
          <p:nvPr/>
        </p:nvCxnSpPr>
        <p:spPr>
          <a:xfrm rot="5400000" flipH="1" flipV="1">
            <a:off x="5636411" y="387938"/>
            <a:ext cx="2739173" cy="4311262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A38B0EE7-5C3D-1299-1598-E34F668D31BA}"/>
              </a:ext>
            </a:extLst>
          </p:cNvPr>
          <p:cNvCxnSpPr>
            <a:cxnSpLocks/>
            <a:stCxn id="333" idx="0"/>
            <a:endCxn id="421" idx="1"/>
          </p:cNvCxnSpPr>
          <p:nvPr/>
        </p:nvCxnSpPr>
        <p:spPr>
          <a:xfrm rot="5400000" flipH="1" flipV="1">
            <a:off x="5820398" y="1191734"/>
            <a:ext cx="2678701" cy="3099037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56EC26CF-6E77-9ACA-960C-29EA4137E752}"/>
              </a:ext>
            </a:extLst>
          </p:cNvPr>
          <p:cNvCxnSpPr>
            <a:cxnSpLocks/>
            <a:stCxn id="350" idx="0"/>
            <a:endCxn id="421" idx="2"/>
          </p:cNvCxnSpPr>
          <p:nvPr/>
        </p:nvCxnSpPr>
        <p:spPr>
          <a:xfrm flipH="1" flipV="1">
            <a:off x="8875431" y="1540400"/>
            <a:ext cx="2" cy="1309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3CA29AB1-1CB7-DFA0-9E08-101D8644C7BE}"/>
              </a:ext>
            </a:extLst>
          </p:cNvPr>
          <p:cNvCxnSpPr>
            <a:cxnSpLocks/>
            <a:stCxn id="350" idx="0"/>
            <a:endCxn id="422" idx="2"/>
          </p:cNvCxnSpPr>
          <p:nvPr/>
        </p:nvCxnSpPr>
        <p:spPr>
          <a:xfrm rot="5400000" flipH="1" flipV="1">
            <a:off x="8922186" y="1265729"/>
            <a:ext cx="358853" cy="452359"/>
          </a:xfrm>
          <a:prstGeom prst="bentConnector3">
            <a:avLst>
              <a:gd name="adj1" fmla="val 1814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A957EBDA-E6FD-C53F-C258-AF67F5088046}"/>
                  </a:ext>
                </a:extLst>
              </p:cNvPr>
              <p:cNvSpPr txBox="1"/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A957EBDA-E6FD-C53F-C258-AF67F5088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8D46993A-0F8C-EBDA-BAC8-A1F973C91E8E}"/>
                  </a:ext>
                </a:extLst>
              </p:cNvPr>
              <p:cNvSpPr txBox="1"/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8D46993A-0F8C-EBDA-BAC8-A1F973C91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54B31537-E03D-F5D4-E786-61785A8F608E}"/>
              </a:ext>
            </a:extLst>
          </p:cNvPr>
          <p:cNvCxnSpPr>
            <a:cxnSpLocks/>
            <a:stCxn id="173" idx="3"/>
            <a:endCxn id="450" idx="1"/>
          </p:cNvCxnSpPr>
          <p:nvPr/>
        </p:nvCxnSpPr>
        <p:spPr>
          <a:xfrm flipV="1">
            <a:off x="6631138" y="800802"/>
            <a:ext cx="2081319" cy="27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EECCE540-EF5B-D6C0-6D72-FCEA1B5640ED}"/>
              </a:ext>
            </a:extLst>
          </p:cNvPr>
          <p:cNvCxnSpPr>
            <a:cxnSpLocks/>
            <a:stCxn id="421" idx="0"/>
            <a:endCxn id="450" idx="2"/>
          </p:cNvCxnSpPr>
          <p:nvPr/>
        </p:nvCxnSpPr>
        <p:spPr>
          <a:xfrm flipV="1">
            <a:off x="8875431" y="939301"/>
            <a:ext cx="3190" cy="3241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FAF402B2-3E28-1D50-C9EA-7C3C71EA9657}"/>
              </a:ext>
            </a:extLst>
          </p:cNvPr>
          <p:cNvCxnSpPr>
            <a:cxnSpLocks/>
            <a:stCxn id="422" idx="0"/>
            <a:endCxn id="451" idx="2"/>
          </p:cNvCxnSpPr>
          <p:nvPr/>
        </p:nvCxnSpPr>
        <p:spPr>
          <a:xfrm flipV="1">
            <a:off x="9327792" y="587841"/>
            <a:ext cx="0" cy="44764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3F0FB4A0-BE74-68FC-E909-2AEDACE839FD}"/>
              </a:ext>
            </a:extLst>
          </p:cNvPr>
          <p:cNvCxnSpPr>
            <a:cxnSpLocks/>
            <a:stCxn id="179" idx="3"/>
            <a:endCxn id="451" idx="1"/>
          </p:cNvCxnSpPr>
          <p:nvPr/>
        </p:nvCxnSpPr>
        <p:spPr>
          <a:xfrm>
            <a:off x="7325912" y="437319"/>
            <a:ext cx="1835716" cy="12023"/>
          </a:xfrm>
          <a:prstGeom prst="straightConnector1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D6CDB535-B3AA-5A7F-7732-5EAF6908277E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F2954F49-8DE8-E9AA-26A5-60D70671EBD4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" name="Oval 593">
            <a:extLst>
              <a:ext uri="{FF2B5EF4-FFF2-40B4-BE49-F238E27FC236}">
                <a16:creationId xmlns:a16="http://schemas.microsoft.com/office/drawing/2014/main" id="{B12CF73F-A150-0356-E11C-198435769D81}"/>
              </a:ext>
            </a:extLst>
          </p:cNvPr>
          <p:cNvSpPr/>
          <p:nvPr/>
        </p:nvSpPr>
        <p:spPr>
          <a:xfrm>
            <a:off x="11257141" y="1425867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4A8CF5B5-A731-3E06-7367-BC826D0C932F}"/>
              </a:ext>
            </a:extLst>
          </p:cNvPr>
          <p:cNvSpPr/>
          <p:nvPr/>
        </p:nvSpPr>
        <p:spPr>
          <a:xfrm>
            <a:off x="10437826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65826582-63B2-181E-6758-6784CF5E5E9D}"/>
              </a:ext>
            </a:extLst>
          </p:cNvPr>
          <p:cNvCxnSpPr>
            <a:cxnSpLocks/>
            <a:stCxn id="594" idx="4"/>
            <a:endCxn id="595" idx="0"/>
          </p:cNvCxnSpPr>
          <p:nvPr/>
        </p:nvCxnSpPr>
        <p:spPr>
          <a:xfrm flipH="1">
            <a:off x="10617826" y="1785867"/>
            <a:ext cx="819315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7" name="Oval 596">
            <a:extLst>
              <a:ext uri="{FF2B5EF4-FFF2-40B4-BE49-F238E27FC236}">
                <a16:creationId xmlns:a16="http://schemas.microsoft.com/office/drawing/2014/main" id="{FB67DB63-6258-AA5F-49A2-6891444DECB3}"/>
              </a:ext>
            </a:extLst>
          </p:cNvPr>
          <p:cNvSpPr/>
          <p:nvPr/>
        </p:nvSpPr>
        <p:spPr>
          <a:xfrm>
            <a:off x="10021510" y="1425867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8253B2B8-F443-1586-2D1D-5DBB35217A0C}"/>
              </a:ext>
            </a:extLst>
          </p:cNvPr>
          <p:cNvSpPr/>
          <p:nvPr/>
        </p:nvSpPr>
        <p:spPr>
          <a:xfrm>
            <a:off x="10854858" y="1425867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33CB7A73-6300-6EE4-A290-6A094D71CE90}"/>
              </a:ext>
            </a:extLst>
          </p:cNvPr>
          <p:cNvSpPr/>
          <p:nvPr/>
        </p:nvSpPr>
        <p:spPr>
          <a:xfrm>
            <a:off x="10437826" y="1425867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F5845818-39FB-B542-3E81-6A88061E4773}"/>
              </a:ext>
            </a:extLst>
          </p:cNvPr>
          <p:cNvCxnSpPr>
            <a:cxnSpLocks/>
            <a:stCxn id="598" idx="4"/>
            <a:endCxn id="595" idx="0"/>
          </p:cNvCxnSpPr>
          <p:nvPr/>
        </p:nvCxnSpPr>
        <p:spPr>
          <a:xfrm flipH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1C06EFCB-5486-9DA7-BD17-C3A5A6419148}"/>
              </a:ext>
            </a:extLst>
          </p:cNvPr>
          <p:cNvCxnSpPr>
            <a:cxnSpLocks/>
            <a:stCxn id="597" idx="4"/>
            <a:endCxn id="595" idx="0"/>
          </p:cNvCxnSpPr>
          <p:nvPr/>
        </p:nvCxnSpPr>
        <p:spPr>
          <a:xfrm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DDF8388D-395D-FB52-1D21-6D3857F2CE9C}"/>
              </a:ext>
            </a:extLst>
          </p:cNvPr>
          <p:cNvCxnSpPr>
            <a:cxnSpLocks/>
            <a:stCxn id="599" idx="4"/>
            <a:endCxn id="595" idx="0"/>
          </p:cNvCxnSpPr>
          <p:nvPr/>
        </p:nvCxnSpPr>
        <p:spPr>
          <a:xfrm>
            <a:off x="10617826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3" name="Oval 602">
            <a:extLst>
              <a:ext uri="{FF2B5EF4-FFF2-40B4-BE49-F238E27FC236}">
                <a16:creationId xmlns:a16="http://schemas.microsoft.com/office/drawing/2014/main" id="{D534AB34-F149-BF06-BCA2-73B35E8D698B}"/>
              </a:ext>
            </a:extLst>
          </p:cNvPr>
          <p:cNvSpPr/>
          <p:nvPr/>
        </p:nvSpPr>
        <p:spPr>
          <a:xfrm>
            <a:off x="10021510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>
              <a:solidFill>
                <a:schemeClr val="tx1"/>
              </a:solidFill>
            </a:endParaRPr>
          </a:p>
        </p:txBody>
      </p: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04639670-DC94-EF77-8E27-B6051494AEBF}"/>
              </a:ext>
            </a:extLst>
          </p:cNvPr>
          <p:cNvCxnSpPr>
            <a:cxnSpLocks/>
            <a:stCxn id="597" idx="4"/>
            <a:endCxn id="603" idx="0"/>
          </p:cNvCxnSpPr>
          <p:nvPr/>
        </p:nvCxnSpPr>
        <p:spPr>
          <a:xfrm>
            <a:off x="10201510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730BB5EB-4CBB-51D7-D93E-B66685DAABC3}"/>
              </a:ext>
            </a:extLst>
          </p:cNvPr>
          <p:cNvCxnSpPr>
            <a:cxnSpLocks/>
            <a:stCxn id="594" idx="4"/>
            <a:endCxn id="603" idx="0"/>
          </p:cNvCxnSpPr>
          <p:nvPr/>
        </p:nvCxnSpPr>
        <p:spPr>
          <a:xfrm flipH="1">
            <a:off x="10201510" y="1785867"/>
            <a:ext cx="1235631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23426F56-5D17-EC3C-1DEE-0EF622E28874}"/>
              </a:ext>
            </a:extLst>
          </p:cNvPr>
          <p:cNvCxnSpPr>
            <a:cxnSpLocks/>
            <a:stCxn id="598" idx="4"/>
            <a:endCxn id="603" idx="0"/>
          </p:cNvCxnSpPr>
          <p:nvPr/>
        </p:nvCxnSpPr>
        <p:spPr>
          <a:xfrm flipH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949BC05B-FAE5-EAAB-CE8B-A87651763B8E}"/>
              </a:ext>
            </a:extLst>
          </p:cNvPr>
          <p:cNvCxnSpPr>
            <a:cxnSpLocks/>
            <a:stCxn id="599" idx="4"/>
            <a:endCxn id="603" idx="0"/>
          </p:cNvCxnSpPr>
          <p:nvPr/>
        </p:nvCxnSpPr>
        <p:spPr>
          <a:xfrm flipH="1"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9DCD2738-DD42-448D-3DD6-FB9BC4CE53C6}"/>
                  </a:ext>
                </a:extLst>
              </p:cNvPr>
              <p:cNvSpPr txBox="1"/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noFill/>
              <a:ln w="19050">
                <a:solidFill>
                  <a:srgbClr val="FF40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3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𝑺𝒐𝒇𝒕𝒎𝒂𝒙</m:t>
                      </m:r>
                    </m:oMath>
                  </m:oMathPara>
                </a14:m>
                <a:endParaRPr lang="en-PH" sz="13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9DCD2738-DD42-448D-3DD6-FB9BC4CE5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blipFill>
                <a:blip r:embed="rId24"/>
                <a:stretch>
                  <a:fillRect b="-28571"/>
                </a:stretch>
              </a:blipFill>
              <a:ln w="1905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9" name="Oval 608">
            <a:extLst>
              <a:ext uri="{FF2B5EF4-FFF2-40B4-BE49-F238E27FC236}">
                <a16:creationId xmlns:a16="http://schemas.microsoft.com/office/drawing/2014/main" id="{4AF2B7BE-3E39-C3F9-CCE3-527D41D903FC}"/>
              </a:ext>
            </a:extLst>
          </p:cNvPr>
          <p:cNvSpPr/>
          <p:nvPr/>
        </p:nvSpPr>
        <p:spPr>
          <a:xfrm>
            <a:off x="11257141" y="741351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C5B9EFB4-E2B4-8EEB-5F05-475F6C77D27B}"/>
              </a:ext>
            </a:extLst>
          </p:cNvPr>
          <p:cNvSpPr/>
          <p:nvPr/>
        </p:nvSpPr>
        <p:spPr>
          <a:xfrm>
            <a:off x="10016547" y="763111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B12C6169-CE9A-644B-533E-82E54727FF5B}"/>
              </a:ext>
            </a:extLst>
          </p:cNvPr>
          <p:cNvSpPr/>
          <p:nvPr/>
        </p:nvSpPr>
        <p:spPr>
          <a:xfrm>
            <a:off x="10852829" y="741351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69983529-CC59-3C30-A2B1-F17B7A21ED41}"/>
              </a:ext>
            </a:extLst>
          </p:cNvPr>
          <p:cNvSpPr/>
          <p:nvPr/>
        </p:nvSpPr>
        <p:spPr>
          <a:xfrm>
            <a:off x="10428140" y="759301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6B11DCD6-27BC-4DC6-92CF-08826CF15F98}"/>
              </a:ext>
            </a:extLst>
          </p:cNvPr>
          <p:cNvSpPr txBox="1"/>
          <p:nvPr/>
        </p:nvSpPr>
        <p:spPr>
          <a:xfrm>
            <a:off x="10017479" y="474973"/>
            <a:ext cx="3554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at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2EFC0834-CD4C-0BA5-0C4F-DED2F602BA2E}"/>
              </a:ext>
            </a:extLst>
          </p:cNvPr>
          <p:cNvSpPr txBox="1"/>
          <p:nvPr/>
        </p:nvSpPr>
        <p:spPr>
          <a:xfrm>
            <a:off x="10335284" y="472694"/>
            <a:ext cx="5244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Tara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909C953E-661E-BBCF-DD2B-2A4CE86DAED0}"/>
              </a:ext>
            </a:extLst>
          </p:cNvPr>
          <p:cNvSpPr txBox="1"/>
          <p:nvPr/>
        </p:nvSpPr>
        <p:spPr>
          <a:xfrm>
            <a:off x="10844139" y="470313"/>
            <a:ext cx="36869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 err="1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ba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27AB9377-CBE4-7081-820A-868695C60015}"/>
              </a:ext>
            </a:extLst>
          </p:cNvPr>
          <p:cNvSpPr txBox="1"/>
          <p:nvPr/>
        </p:nvSpPr>
        <p:spPr>
          <a:xfrm>
            <a:off x="11108165" y="489822"/>
            <a:ext cx="6579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&lt;EOS&gt;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83005C6E-8F04-7175-F07F-9CDA5AC323DE}"/>
              </a:ext>
            </a:extLst>
          </p:cNvPr>
          <p:cNvSpPr/>
          <p:nvPr/>
        </p:nvSpPr>
        <p:spPr>
          <a:xfrm>
            <a:off x="11257141" y="1973920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8BFD42D0-E103-282B-364E-1DDBD926CD31}"/>
              </a:ext>
            </a:extLst>
          </p:cNvPr>
          <p:cNvSpPr/>
          <p:nvPr/>
        </p:nvSpPr>
        <p:spPr>
          <a:xfrm>
            <a:off x="10854858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7042211D-3A36-9D60-C9B1-482B6C4907A4}"/>
              </a:ext>
            </a:extLst>
          </p:cNvPr>
          <p:cNvCxnSpPr>
            <a:cxnSpLocks/>
            <a:stCxn id="594" idx="4"/>
            <a:endCxn id="649" idx="0"/>
          </p:cNvCxnSpPr>
          <p:nvPr/>
        </p:nvCxnSpPr>
        <p:spPr>
          <a:xfrm flipH="1">
            <a:off x="11034858" y="1785867"/>
            <a:ext cx="402283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5C2C2B5A-401C-165C-1804-FC8635D370A0}"/>
              </a:ext>
            </a:extLst>
          </p:cNvPr>
          <p:cNvCxnSpPr>
            <a:cxnSpLocks/>
            <a:stCxn id="649" idx="0"/>
            <a:endCxn id="598" idx="4"/>
          </p:cNvCxnSpPr>
          <p:nvPr/>
        </p:nvCxnSpPr>
        <p:spPr>
          <a:xfrm flipV="1">
            <a:off x="11034858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C8BF981C-4D01-20DD-53F0-00ED0E30A6FB}"/>
              </a:ext>
            </a:extLst>
          </p:cNvPr>
          <p:cNvCxnSpPr>
            <a:cxnSpLocks/>
            <a:stCxn id="649" idx="0"/>
            <a:endCxn id="599" idx="4"/>
          </p:cNvCxnSpPr>
          <p:nvPr/>
        </p:nvCxnSpPr>
        <p:spPr>
          <a:xfrm flipH="1" flipV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1976F874-CBCC-2387-92B6-59C882B364C2}"/>
              </a:ext>
            </a:extLst>
          </p:cNvPr>
          <p:cNvCxnSpPr>
            <a:cxnSpLocks/>
            <a:stCxn id="649" idx="0"/>
            <a:endCxn id="597" idx="4"/>
          </p:cNvCxnSpPr>
          <p:nvPr/>
        </p:nvCxnSpPr>
        <p:spPr>
          <a:xfrm flipH="1" flipV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0A5037FB-4B31-76EB-E843-DD388677D98A}"/>
              </a:ext>
            </a:extLst>
          </p:cNvPr>
          <p:cNvCxnSpPr>
            <a:cxnSpLocks/>
            <a:stCxn id="594" idx="4"/>
            <a:endCxn id="648" idx="0"/>
          </p:cNvCxnSpPr>
          <p:nvPr/>
        </p:nvCxnSpPr>
        <p:spPr>
          <a:xfrm>
            <a:off x="11437141" y="1785867"/>
            <a:ext cx="0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EF05146B-F371-79D9-A956-A6CD7494C225}"/>
              </a:ext>
            </a:extLst>
          </p:cNvPr>
          <p:cNvCxnSpPr>
            <a:cxnSpLocks/>
            <a:stCxn id="598" idx="4"/>
            <a:endCxn id="648" idx="0"/>
          </p:cNvCxnSpPr>
          <p:nvPr/>
        </p:nvCxnSpPr>
        <p:spPr>
          <a:xfrm>
            <a:off x="11034858" y="1785867"/>
            <a:ext cx="402283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C6848912-615A-B642-9DC3-2060A44966D0}"/>
              </a:ext>
            </a:extLst>
          </p:cNvPr>
          <p:cNvCxnSpPr>
            <a:cxnSpLocks/>
            <a:stCxn id="599" idx="4"/>
            <a:endCxn id="648" idx="0"/>
          </p:cNvCxnSpPr>
          <p:nvPr/>
        </p:nvCxnSpPr>
        <p:spPr>
          <a:xfrm>
            <a:off x="10617826" y="1785867"/>
            <a:ext cx="819315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0E19B443-33A8-B38C-AB1A-A971874F0D1C}"/>
              </a:ext>
            </a:extLst>
          </p:cNvPr>
          <p:cNvCxnSpPr>
            <a:cxnSpLocks/>
            <a:stCxn id="597" idx="4"/>
            <a:endCxn id="648" idx="0"/>
          </p:cNvCxnSpPr>
          <p:nvPr/>
        </p:nvCxnSpPr>
        <p:spPr>
          <a:xfrm>
            <a:off x="10201510" y="1785867"/>
            <a:ext cx="1235631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0F7758A6-640A-08FA-DF11-D5D8C6E85AA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593D6BBC-EF15-4BAF-FFA2-55F97C16574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CA3187F8-26D6-90FF-BAC8-E0CD886E99B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0954A633-1111-AC57-034F-8DD07DF835E5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DF0CBBDF-E128-0435-3E97-15B4AFE6D05C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B0BBC93F-6EF1-B8DB-35DA-82CF2105B0F0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F27B2CC9-92CF-E0DB-ADDE-8A6942D7EE42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D4114FC7-C695-D111-AB95-156C6069EA1B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27B5B6D9-2DAA-CC07-8C7D-487F70D4CC81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D5C1C5D2-C4B3-C9E5-D9AC-4BD2C7205C78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C65CEF27-A896-A54A-1190-352629A8B4A4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Connector: Elbow 999">
            <a:extLst>
              <a:ext uri="{FF2B5EF4-FFF2-40B4-BE49-F238E27FC236}">
                <a16:creationId xmlns:a16="http://schemas.microsoft.com/office/drawing/2014/main" id="{4F291110-6921-AFF4-29CF-D356586D3656}"/>
              </a:ext>
            </a:extLst>
          </p:cNvPr>
          <p:cNvCxnSpPr>
            <a:cxnSpLocks/>
            <a:stCxn id="450" idx="3"/>
            <a:endCxn id="603" idx="4"/>
          </p:cNvCxnSpPr>
          <p:nvPr/>
        </p:nvCxnSpPr>
        <p:spPr>
          <a:xfrm>
            <a:off x="9044785" y="800802"/>
            <a:ext cx="1156725" cy="1531780"/>
          </a:xfrm>
          <a:prstGeom prst="bentConnector4">
            <a:avLst>
              <a:gd name="adj1" fmla="val 53747"/>
              <a:gd name="adj2" fmla="val 11492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Connector: Elbow 1002">
            <a:extLst>
              <a:ext uri="{FF2B5EF4-FFF2-40B4-BE49-F238E27FC236}">
                <a16:creationId xmlns:a16="http://schemas.microsoft.com/office/drawing/2014/main" id="{DB6F6533-7640-1D24-394D-EDDB6B6C0834}"/>
              </a:ext>
            </a:extLst>
          </p:cNvPr>
          <p:cNvCxnSpPr>
            <a:cxnSpLocks/>
            <a:stCxn id="451" idx="3"/>
            <a:endCxn id="595" idx="4"/>
          </p:cNvCxnSpPr>
          <p:nvPr/>
        </p:nvCxnSpPr>
        <p:spPr>
          <a:xfrm>
            <a:off x="9493956" y="449342"/>
            <a:ext cx="1123870" cy="1883240"/>
          </a:xfrm>
          <a:prstGeom prst="bentConnector4">
            <a:avLst>
              <a:gd name="adj1" fmla="val 33517"/>
              <a:gd name="adj2" fmla="val 112139"/>
            </a:avLst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E0058200-936D-F403-F00C-609F5C086ECB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B416C2F7-94C6-5AC4-4E61-43FDFF5274C2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5BAD012-F4A4-E3FE-3253-F97465603DE0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73C923D3-49F9-3846-BF1D-16C7252E914B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784B5E4-C71F-5E09-0ABA-F393D6DFC589}"/>
              </a:ext>
            </a:extLst>
          </p:cNvPr>
          <p:cNvCxnSpPr>
            <a:cxnSpLocks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7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C6856FF-D2E9-FF9B-0E14-751B83DE3B21}"/>
              </a:ext>
            </a:extLst>
          </p:cNvPr>
          <p:cNvCxnSpPr>
            <a:cxnSpLocks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85D2D5-AB53-C16E-A626-E848461A8C39}"/>
              </a:ext>
            </a:extLst>
          </p:cNvPr>
          <p:cNvCxnSpPr>
            <a:cxnSpLocks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942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13C4B4-2E7D-4EE8-6344-BB16B4425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D4A4E0CE-7935-78DE-4069-920F64A8B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61F582B3-DD93-B48B-B61B-0FF1449E5C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2D1CAE44-974F-AF30-5CFA-1FF45ACB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7138EC4-EC59-8EE9-F40E-9085731D602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899CFA8-70DB-0BDB-1351-15EE97F5F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5897A9AC-3647-CB9C-96C2-69C29B036B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C5CB37E-ABCB-F4D7-DE51-9558E2CC4B36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987086-54E7-DD3A-7291-E97E190E6CAC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BA081F1-687E-B267-0702-9881E1AD4ED3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982B57F-623B-374B-9591-ABBB484CD9C7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6179E28-AF3F-830E-0C76-0276BBDADA6D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87E4C78-B0F6-6D3B-4505-47E0F072927D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1D18F08-6C69-6C3A-530B-AD05FB4557BF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1C60B58-9591-FBC5-1A72-46928EBD75CC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982D9E3-5515-8938-CA0F-E3B80B2035F0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5F77EC-AE50-0A91-DF9B-D6B4ACA9BB41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6A157A3-6626-D11C-7C10-A379306AB881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E6A157A3-6626-D11C-7C10-A379306AB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A861583C-9B02-EDEE-BB90-B598CFA1F1B0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A861583C-9B02-EDEE-BB90-B598CFA1F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4B61C34-2113-A3E8-4B8C-52A325D304E8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4B61C34-2113-A3E8-4B8C-52A325D30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F62DE097-E908-DFDD-9BF0-249C540030FA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C89C123-A860-6D97-7FB4-F49B875170F0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4C89C123-A860-6D97-7FB4-F49B8751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859E672B-845D-B908-29A3-59C833D6E401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3971838-89E5-7184-B920-47A21474B11D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E2BB26D5-77FC-37E7-E19F-3C5EC4E62356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04995979-6F04-FA8C-941C-A6DADC9C110C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04995979-6F04-FA8C-941C-A6DADC9C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4304A9F-AE9D-AFAD-924C-5122EF9A7034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4304A9F-AE9D-AFAD-924C-5122EF9A7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60B515F-6932-F85F-E315-154039694048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60B515F-6932-F85F-E315-154039694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BFCE54E-E8E7-CC2D-4C1F-338C555498CF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BFCE54E-E8E7-CC2D-4C1F-338C55549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590E272-AFA2-90FB-079D-5EB0F0975AA0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C81B610-439F-B9EA-948A-7408C6E40469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93B7DCEF-6A18-AE7F-D706-BB8EC289D5E3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F7E04BEA-09E6-F42C-CC5B-4409F738C428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81BEFCF7-9BB0-7157-DAD3-305D43F60BC0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547A8FB-478E-6011-3DEC-EAF19C382CE1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C7CC7621-029F-FC09-57C2-CA3A6E0B3326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68507637-7A81-804A-49ED-3CB9201D9161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68507637-7A81-804A-49ED-3CB9201D9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A67836F-6CA6-4531-BF63-6CA1971BD31D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EA67836F-6CA6-4531-BF63-6CA1971BD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ECE09F2B-19DD-2A12-BCC8-86AEBE3600EB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6A7FC69D-985A-A94C-B19A-666CB1E67898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6A7FC69D-985A-A94C-B19A-666CB1E67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A5FBED36-A95B-9AF6-3AE3-BDA553D90FA7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A5FBED36-A95B-9AF6-3AE3-BDA553D90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FF913125-B364-9F1D-B498-866C4334D7A7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6BD5D3B7-A07E-8354-50B0-99C750AD2259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103CA826-307A-E17C-6B1F-FE6B722F182B}"/>
                  </a:ext>
                </a:extLst>
              </p:cNvPr>
              <p:cNvSpPr txBox="1"/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103CA826-307A-E17C-6B1F-FE6B722F1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17FBAA8-C5DF-75A8-B6BE-CC55535C3DD8}"/>
                  </a:ext>
                </a:extLst>
              </p:cNvPr>
              <p:cNvSpPr txBox="1"/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17FBAA8-C5DF-75A8-B6BE-CC55535C3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39EB279-446B-3F88-90DD-6B0F7C7BF10F}"/>
                  </a:ext>
                </a:extLst>
              </p:cNvPr>
              <p:cNvSpPr txBox="1"/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739EB279-446B-3F88-90DD-6B0F7C7BF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3B9FC18-A0EE-7D49-4E37-30F154A35B2E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3B9FC18-A0EE-7D49-4E37-30F154A35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7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8DFC2803-292C-6168-D018-19FD20BFC07C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AEEA3BF1-6F39-6968-C1C5-BEED8F382518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AEEA3BF1-6F39-6968-C1C5-BEED8F382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3C868112-33DD-4D61-9ACA-00B05554DE99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276C445E-7D14-B5A7-FBD8-C1CB8C741C23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98810917-604F-7FD5-703A-71841124F6AF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FE3EADA-1B9A-CAAC-2EBC-310601109280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FE3EADA-1B9A-CAAC-2EBC-310601109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45809CFC-39C3-AD9C-938E-8686A7D68C73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BACD5D26-7879-9134-6292-CFB24FFBD44F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79153D47-51D0-C6A6-E1C3-A2E4EBD87CDB}"/>
                  </a:ext>
                </a:extLst>
              </p:cNvPr>
              <p:cNvSpPr txBox="1"/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79153D47-51D0-C6A6-E1C3-A2E4EBD87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9A161A3B-9D97-958F-84DC-5A7EC6B195FA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06B4B620-A49B-7C86-580B-EDF93FF10440}"/>
                  </a:ext>
                </a:extLst>
              </p:cNvPr>
              <p:cNvSpPr txBox="1"/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06B4B620-A49B-7C86-580B-EDF93FF10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1A3B030-6CA2-6CC5-F854-BB3E79BF386F}"/>
                  </a:ext>
                </a:extLst>
              </p:cNvPr>
              <p:cNvSpPr txBox="1"/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1A3B030-6CA2-6CC5-F854-BB3E79BF3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82E8D4C9-57BC-BE44-A53C-2559EDE441BE}"/>
              </a:ext>
            </a:extLst>
          </p:cNvPr>
          <p:cNvCxnSpPr>
            <a:cxnSpLocks/>
            <a:stCxn id="334" idx="0"/>
            <a:endCxn id="422" idx="1"/>
          </p:cNvCxnSpPr>
          <p:nvPr/>
        </p:nvCxnSpPr>
        <p:spPr>
          <a:xfrm rot="5400000" flipH="1" flipV="1">
            <a:off x="5636411" y="387938"/>
            <a:ext cx="2739173" cy="4311262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39D8FDBF-BDEF-2436-FF7D-F1D63BA1CE47}"/>
              </a:ext>
            </a:extLst>
          </p:cNvPr>
          <p:cNvCxnSpPr>
            <a:cxnSpLocks/>
            <a:stCxn id="333" idx="0"/>
            <a:endCxn id="421" idx="1"/>
          </p:cNvCxnSpPr>
          <p:nvPr/>
        </p:nvCxnSpPr>
        <p:spPr>
          <a:xfrm rot="5400000" flipH="1" flipV="1">
            <a:off x="5820398" y="1191734"/>
            <a:ext cx="2678701" cy="3099037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667CC92E-36CD-BEAE-590F-C80930C1D7F9}"/>
              </a:ext>
            </a:extLst>
          </p:cNvPr>
          <p:cNvCxnSpPr>
            <a:cxnSpLocks/>
            <a:stCxn id="350" idx="0"/>
            <a:endCxn id="421" idx="2"/>
          </p:cNvCxnSpPr>
          <p:nvPr/>
        </p:nvCxnSpPr>
        <p:spPr>
          <a:xfrm flipH="1" flipV="1">
            <a:off x="8875431" y="1540400"/>
            <a:ext cx="2" cy="1309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16AC8799-5AE1-32C8-5CE7-15EF83EEBB02}"/>
              </a:ext>
            </a:extLst>
          </p:cNvPr>
          <p:cNvCxnSpPr>
            <a:cxnSpLocks/>
            <a:stCxn id="350" idx="0"/>
            <a:endCxn id="422" idx="2"/>
          </p:cNvCxnSpPr>
          <p:nvPr/>
        </p:nvCxnSpPr>
        <p:spPr>
          <a:xfrm rot="5400000" flipH="1" flipV="1">
            <a:off x="8922186" y="1265729"/>
            <a:ext cx="358853" cy="452359"/>
          </a:xfrm>
          <a:prstGeom prst="bentConnector3">
            <a:avLst>
              <a:gd name="adj1" fmla="val 1814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45B7B215-DE9A-3DCF-82E7-2CF15D8DCA45}"/>
                  </a:ext>
                </a:extLst>
              </p:cNvPr>
              <p:cNvSpPr txBox="1"/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45B7B215-DE9A-3DCF-82E7-2CF15D8DC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3204B26F-0EC1-70EA-0FF6-AAD2936C30DB}"/>
                  </a:ext>
                </a:extLst>
              </p:cNvPr>
              <p:cNvSpPr txBox="1"/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3204B26F-0EC1-70EA-0FF6-AAD2936C3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DC6E0076-7427-8A0C-7242-5BFEE40067A7}"/>
              </a:ext>
            </a:extLst>
          </p:cNvPr>
          <p:cNvCxnSpPr>
            <a:cxnSpLocks/>
            <a:stCxn id="173" idx="3"/>
            <a:endCxn id="450" idx="1"/>
          </p:cNvCxnSpPr>
          <p:nvPr/>
        </p:nvCxnSpPr>
        <p:spPr>
          <a:xfrm flipV="1">
            <a:off x="6631138" y="800802"/>
            <a:ext cx="2081319" cy="27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579E6D04-69FB-5161-D103-F52FE91AC349}"/>
              </a:ext>
            </a:extLst>
          </p:cNvPr>
          <p:cNvCxnSpPr>
            <a:cxnSpLocks/>
            <a:stCxn id="421" idx="0"/>
            <a:endCxn id="450" idx="2"/>
          </p:cNvCxnSpPr>
          <p:nvPr/>
        </p:nvCxnSpPr>
        <p:spPr>
          <a:xfrm flipV="1">
            <a:off x="8875431" y="939301"/>
            <a:ext cx="3190" cy="3241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07E5694D-580C-7E6C-AA50-DDE6BBEA6E92}"/>
              </a:ext>
            </a:extLst>
          </p:cNvPr>
          <p:cNvCxnSpPr>
            <a:cxnSpLocks/>
            <a:stCxn id="422" idx="0"/>
            <a:endCxn id="451" idx="2"/>
          </p:cNvCxnSpPr>
          <p:nvPr/>
        </p:nvCxnSpPr>
        <p:spPr>
          <a:xfrm flipV="1">
            <a:off x="9327792" y="587841"/>
            <a:ext cx="0" cy="44764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9062D069-B471-0B09-2CF4-313F3B7CF1A2}"/>
              </a:ext>
            </a:extLst>
          </p:cNvPr>
          <p:cNvCxnSpPr>
            <a:cxnSpLocks/>
            <a:stCxn id="179" idx="3"/>
            <a:endCxn id="451" idx="1"/>
          </p:cNvCxnSpPr>
          <p:nvPr/>
        </p:nvCxnSpPr>
        <p:spPr>
          <a:xfrm>
            <a:off x="7325912" y="437319"/>
            <a:ext cx="1835716" cy="12023"/>
          </a:xfrm>
          <a:prstGeom prst="straightConnector1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5D72CCAD-C8C5-4D26-8C79-2A0F5FA5AE3E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38A97EDF-F3C8-F80A-70B7-C771AE062F0C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" name="Oval 593">
            <a:extLst>
              <a:ext uri="{FF2B5EF4-FFF2-40B4-BE49-F238E27FC236}">
                <a16:creationId xmlns:a16="http://schemas.microsoft.com/office/drawing/2014/main" id="{3EA86D2A-5F94-1430-08C2-3D1138519DF6}"/>
              </a:ext>
            </a:extLst>
          </p:cNvPr>
          <p:cNvSpPr/>
          <p:nvPr/>
        </p:nvSpPr>
        <p:spPr>
          <a:xfrm>
            <a:off x="11257141" y="1425867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8C398E46-3FFF-7F2B-28BA-CB5063A3AFC9}"/>
              </a:ext>
            </a:extLst>
          </p:cNvPr>
          <p:cNvSpPr/>
          <p:nvPr/>
        </p:nvSpPr>
        <p:spPr>
          <a:xfrm>
            <a:off x="10437826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5647FD30-8B61-8901-CE87-EF3F6E1ED314}"/>
              </a:ext>
            </a:extLst>
          </p:cNvPr>
          <p:cNvCxnSpPr>
            <a:cxnSpLocks/>
            <a:stCxn id="594" idx="4"/>
            <a:endCxn id="595" idx="0"/>
          </p:cNvCxnSpPr>
          <p:nvPr/>
        </p:nvCxnSpPr>
        <p:spPr>
          <a:xfrm flipH="1">
            <a:off x="10617826" y="1785867"/>
            <a:ext cx="819315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7" name="Oval 596">
            <a:extLst>
              <a:ext uri="{FF2B5EF4-FFF2-40B4-BE49-F238E27FC236}">
                <a16:creationId xmlns:a16="http://schemas.microsoft.com/office/drawing/2014/main" id="{FF17266C-EA36-E62C-6DED-65F5520B5EC3}"/>
              </a:ext>
            </a:extLst>
          </p:cNvPr>
          <p:cNvSpPr/>
          <p:nvPr/>
        </p:nvSpPr>
        <p:spPr>
          <a:xfrm>
            <a:off x="10021510" y="1425867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CCEDC1A9-A6D0-9ED2-0C1E-761091FC907C}"/>
              </a:ext>
            </a:extLst>
          </p:cNvPr>
          <p:cNvSpPr/>
          <p:nvPr/>
        </p:nvSpPr>
        <p:spPr>
          <a:xfrm>
            <a:off x="10854858" y="1425867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D5FB862D-C5BF-B67E-569C-DAA58FECD585}"/>
              </a:ext>
            </a:extLst>
          </p:cNvPr>
          <p:cNvSpPr/>
          <p:nvPr/>
        </p:nvSpPr>
        <p:spPr>
          <a:xfrm>
            <a:off x="10437826" y="1425867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288F1EC1-83A0-1DBB-72E8-C11AA1222DF4}"/>
              </a:ext>
            </a:extLst>
          </p:cNvPr>
          <p:cNvCxnSpPr>
            <a:cxnSpLocks/>
            <a:stCxn id="598" idx="4"/>
            <a:endCxn id="595" idx="0"/>
          </p:cNvCxnSpPr>
          <p:nvPr/>
        </p:nvCxnSpPr>
        <p:spPr>
          <a:xfrm flipH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446EA4EE-66A9-996D-54FB-189ED448C542}"/>
              </a:ext>
            </a:extLst>
          </p:cNvPr>
          <p:cNvCxnSpPr>
            <a:cxnSpLocks/>
            <a:stCxn id="597" idx="4"/>
            <a:endCxn id="595" idx="0"/>
          </p:cNvCxnSpPr>
          <p:nvPr/>
        </p:nvCxnSpPr>
        <p:spPr>
          <a:xfrm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3A1F6C4-8369-7C26-0095-9E331A8C87DB}"/>
              </a:ext>
            </a:extLst>
          </p:cNvPr>
          <p:cNvCxnSpPr>
            <a:cxnSpLocks/>
            <a:stCxn id="599" idx="4"/>
            <a:endCxn id="595" idx="0"/>
          </p:cNvCxnSpPr>
          <p:nvPr/>
        </p:nvCxnSpPr>
        <p:spPr>
          <a:xfrm>
            <a:off x="10617826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3" name="Oval 602">
            <a:extLst>
              <a:ext uri="{FF2B5EF4-FFF2-40B4-BE49-F238E27FC236}">
                <a16:creationId xmlns:a16="http://schemas.microsoft.com/office/drawing/2014/main" id="{36166F60-6260-C81C-F0C3-76F26FF8CD78}"/>
              </a:ext>
            </a:extLst>
          </p:cNvPr>
          <p:cNvSpPr/>
          <p:nvPr/>
        </p:nvSpPr>
        <p:spPr>
          <a:xfrm>
            <a:off x="10021510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>
              <a:solidFill>
                <a:schemeClr val="tx1"/>
              </a:solidFill>
            </a:endParaRPr>
          </a:p>
        </p:txBody>
      </p: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690D5FC9-66D7-72A3-BE2A-BE8565757B05}"/>
              </a:ext>
            </a:extLst>
          </p:cNvPr>
          <p:cNvCxnSpPr>
            <a:cxnSpLocks/>
            <a:stCxn id="597" idx="4"/>
            <a:endCxn id="603" idx="0"/>
          </p:cNvCxnSpPr>
          <p:nvPr/>
        </p:nvCxnSpPr>
        <p:spPr>
          <a:xfrm>
            <a:off x="10201510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CF6F6A66-F9D9-411B-6C14-424A50648D37}"/>
              </a:ext>
            </a:extLst>
          </p:cNvPr>
          <p:cNvCxnSpPr>
            <a:cxnSpLocks/>
            <a:stCxn id="594" idx="4"/>
            <a:endCxn id="603" idx="0"/>
          </p:cNvCxnSpPr>
          <p:nvPr/>
        </p:nvCxnSpPr>
        <p:spPr>
          <a:xfrm flipH="1">
            <a:off x="10201510" y="1785867"/>
            <a:ext cx="1235631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F8491E6B-F029-2092-E056-99AF04DA428C}"/>
              </a:ext>
            </a:extLst>
          </p:cNvPr>
          <p:cNvCxnSpPr>
            <a:cxnSpLocks/>
            <a:stCxn id="598" idx="4"/>
            <a:endCxn id="603" idx="0"/>
          </p:cNvCxnSpPr>
          <p:nvPr/>
        </p:nvCxnSpPr>
        <p:spPr>
          <a:xfrm flipH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688FDC70-5218-268F-0F3F-2BFD31E1F2B4}"/>
              </a:ext>
            </a:extLst>
          </p:cNvPr>
          <p:cNvCxnSpPr>
            <a:cxnSpLocks/>
            <a:stCxn id="599" idx="4"/>
            <a:endCxn id="603" idx="0"/>
          </p:cNvCxnSpPr>
          <p:nvPr/>
        </p:nvCxnSpPr>
        <p:spPr>
          <a:xfrm flipH="1"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628EDA65-87FC-52D3-A345-39CEFB25FDD5}"/>
                  </a:ext>
                </a:extLst>
              </p:cNvPr>
              <p:cNvSpPr txBox="1"/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noFill/>
              <a:ln w="19050">
                <a:solidFill>
                  <a:srgbClr val="FF40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3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𝑺𝒐𝒇𝒕𝒎𝒂𝒙</m:t>
                      </m:r>
                    </m:oMath>
                  </m:oMathPara>
                </a14:m>
                <a:endParaRPr lang="en-PH" sz="13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628EDA65-87FC-52D3-A345-39CEFB25F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blipFill>
                <a:blip r:embed="rId24"/>
                <a:stretch>
                  <a:fillRect b="-28571"/>
                </a:stretch>
              </a:blipFill>
              <a:ln w="1905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9" name="Oval 608">
            <a:extLst>
              <a:ext uri="{FF2B5EF4-FFF2-40B4-BE49-F238E27FC236}">
                <a16:creationId xmlns:a16="http://schemas.microsoft.com/office/drawing/2014/main" id="{993B9BE4-843C-60A9-C5C4-13B3DE34F4C4}"/>
              </a:ext>
            </a:extLst>
          </p:cNvPr>
          <p:cNvSpPr/>
          <p:nvPr/>
        </p:nvSpPr>
        <p:spPr>
          <a:xfrm>
            <a:off x="11257141" y="741351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4D396D7E-A78F-8B80-33BF-D81298B5813B}"/>
              </a:ext>
            </a:extLst>
          </p:cNvPr>
          <p:cNvSpPr/>
          <p:nvPr/>
        </p:nvSpPr>
        <p:spPr>
          <a:xfrm>
            <a:off x="10016547" y="763111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3C55B1A2-92D5-C6D6-E118-AAFDEBD1B39D}"/>
              </a:ext>
            </a:extLst>
          </p:cNvPr>
          <p:cNvSpPr/>
          <p:nvPr/>
        </p:nvSpPr>
        <p:spPr>
          <a:xfrm>
            <a:off x="10852829" y="741351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FB602D3A-EFE3-872B-244A-BD27085C2E99}"/>
              </a:ext>
            </a:extLst>
          </p:cNvPr>
          <p:cNvSpPr/>
          <p:nvPr/>
        </p:nvSpPr>
        <p:spPr>
          <a:xfrm>
            <a:off x="10428140" y="759301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EC82FF60-993B-926A-5AE9-D277EB33359E}"/>
              </a:ext>
            </a:extLst>
          </p:cNvPr>
          <p:cNvSpPr txBox="1"/>
          <p:nvPr/>
        </p:nvSpPr>
        <p:spPr>
          <a:xfrm>
            <a:off x="10017479" y="474973"/>
            <a:ext cx="3554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at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569217D2-706D-9424-600E-CD085564A8BE}"/>
              </a:ext>
            </a:extLst>
          </p:cNvPr>
          <p:cNvSpPr txBox="1"/>
          <p:nvPr/>
        </p:nvSpPr>
        <p:spPr>
          <a:xfrm>
            <a:off x="10335284" y="472694"/>
            <a:ext cx="5244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Tara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96649556-E917-3F65-21F6-DB9E1F39A561}"/>
              </a:ext>
            </a:extLst>
          </p:cNvPr>
          <p:cNvSpPr txBox="1"/>
          <p:nvPr/>
        </p:nvSpPr>
        <p:spPr>
          <a:xfrm>
            <a:off x="10844139" y="470313"/>
            <a:ext cx="36869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 err="1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ba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BE58FB58-179F-47BF-32B0-3A4B657D3CC3}"/>
              </a:ext>
            </a:extLst>
          </p:cNvPr>
          <p:cNvSpPr txBox="1"/>
          <p:nvPr/>
        </p:nvSpPr>
        <p:spPr>
          <a:xfrm>
            <a:off x="11108165" y="489822"/>
            <a:ext cx="6579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&lt;EOS&gt;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F6E09492-FBA8-C306-AFBD-DC79F8B63D07}"/>
              </a:ext>
            </a:extLst>
          </p:cNvPr>
          <p:cNvSpPr/>
          <p:nvPr/>
        </p:nvSpPr>
        <p:spPr>
          <a:xfrm>
            <a:off x="11257141" y="1973920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28D25501-154E-C14F-64AB-8DB72D0ADA18}"/>
              </a:ext>
            </a:extLst>
          </p:cNvPr>
          <p:cNvSpPr/>
          <p:nvPr/>
        </p:nvSpPr>
        <p:spPr>
          <a:xfrm>
            <a:off x="10854858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94632FD9-73DA-7F45-9FDC-46816BB3A855}"/>
              </a:ext>
            </a:extLst>
          </p:cNvPr>
          <p:cNvCxnSpPr>
            <a:cxnSpLocks/>
            <a:stCxn id="594" idx="4"/>
            <a:endCxn id="649" idx="0"/>
          </p:cNvCxnSpPr>
          <p:nvPr/>
        </p:nvCxnSpPr>
        <p:spPr>
          <a:xfrm flipH="1">
            <a:off x="11034858" y="1785867"/>
            <a:ext cx="402283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F6903BC6-2DB8-46EA-5778-D7F183C8B642}"/>
              </a:ext>
            </a:extLst>
          </p:cNvPr>
          <p:cNvCxnSpPr>
            <a:cxnSpLocks/>
            <a:stCxn id="649" idx="0"/>
            <a:endCxn id="598" idx="4"/>
          </p:cNvCxnSpPr>
          <p:nvPr/>
        </p:nvCxnSpPr>
        <p:spPr>
          <a:xfrm flipV="1">
            <a:off x="11034858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D30A3338-1B39-5F11-1294-7F0E5B72B330}"/>
              </a:ext>
            </a:extLst>
          </p:cNvPr>
          <p:cNvCxnSpPr>
            <a:cxnSpLocks/>
            <a:stCxn id="649" idx="0"/>
            <a:endCxn id="599" idx="4"/>
          </p:cNvCxnSpPr>
          <p:nvPr/>
        </p:nvCxnSpPr>
        <p:spPr>
          <a:xfrm flipH="1" flipV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5B20891D-E22B-0CF6-A35D-AE64BD97A55C}"/>
              </a:ext>
            </a:extLst>
          </p:cNvPr>
          <p:cNvCxnSpPr>
            <a:cxnSpLocks/>
            <a:stCxn id="649" idx="0"/>
            <a:endCxn id="597" idx="4"/>
          </p:cNvCxnSpPr>
          <p:nvPr/>
        </p:nvCxnSpPr>
        <p:spPr>
          <a:xfrm flipH="1" flipV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5D755EE3-F6B2-66CD-BCCD-17290C72119B}"/>
              </a:ext>
            </a:extLst>
          </p:cNvPr>
          <p:cNvCxnSpPr>
            <a:cxnSpLocks/>
            <a:stCxn id="594" idx="4"/>
            <a:endCxn id="648" idx="0"/>
          </p:cNvCxnSpPr>
          <p:nvPr/>
        </p:nvCxnSpPr>
        <p:spPr>
          <a:xfrm>
            <a:off x="11437141" y="1785867"/>
            <a:ext cx="0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EB7F4DCF-92EC-6C60-4958-A7711F9A0E87}"/>
              </a:ext>
            </a:extLst>
          </p:cNvPr>
          <p:cNvCxnSpPr>
            <a:cxnSpLocks/>
            <a:stCxn id="598" idx="4"/>
            <a:endCxn id="648" idx="0"/>
          </p:cNvCxnSpPr>
          <p:nvPr/>
        </p:nvCxnSpPr>
        <p:spPr>
          <a:xfrm>
            <a:off x="11034858" y="1785867"/>
            <a:ext cx="402283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39BFAD61-7A15-7CCB-AA65-A7223AD3346E}"/>
              </a:ext>
            </a:extLst>
          </p:cNvPr>
          <p:cNvCxnSpPr>
            <a:cxnSpLocks/>
            <a:stCxn id="599" idx="4"/>
            <a:endCxn id="648" idx="0"/>
          </p:cNvCxnSpPr>
          <p:nvPr/>
        </p:nvCxnSpPr>
        <p:spPr>
          <a:xfrm>
            <a:off x="10617826" y="1785867"/>
            <a:ext cx="819315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058D5F29-7C71-8FFC-4C51-DB59DDBE6437}"/>
              </a:ext>
            </a:extLst>
          </p:cNvPr>
          <p:cNvCxnSpPr>
            <a:cxnSpLocks/>
            <a:stCxn id="597" idx="4"/>
            <a:endCxn id="648" idx="0"/>
          </p:cNvCxnSpPr>
          <p:nvPr/>
        </p:nvCxnSpPr>
        <p:spPr>
          <a:xfrm>
            <a:off x="10201510" y="1785867"/>
            <a:ext cx="1235631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00E02EBF-F574-0144-7C6C-F289D018D81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5A915E11-FEA0-B6AC-2DD1-AF8C444DB7E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9FFB91EA-F08C-EC87-2E3B-1E4B315DA57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96F12A0C-F2BB-205D-19B1-2FF733C82352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54292117-CE1B-EC6D-DE2D-46621CAD317A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9D7AFC75-F316-45D1-25FC-FBBC020CFC64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BD0D7E28-9C6F-1DE5-E41F-4EBF8D32C539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3366F63C-76E2-AD59-EBE3-1CFC2B56F57B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B79CF08E-A201-9B56-7626-23E2D0888044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0972C5FF-B5C0-23A9-EBEC-C4AF0714E760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99E08502-2CD6-8E4B-A73D-5131A68AFAE8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Connector: Elbow 999">
            <a:extLst>
              <a:ext uri="{FF2B5EF4-FFF2-40B4-BE49-F238E27FC236}">
                <a16:creationId xmlns:a16="http://schemas.microsoft.com/office/drawing/2014/main" id="{2F4DED1B-662B-48EA-07B0-1553899391CF}"/>
              </a:ext>
            </a:extLst>
          </p:cNvPr>
          <p:cNvCxnSpPr>
            <a:cxnSpLocks/>
            <a:stCxn id="450" idx="3"/>
            <a:endCxn id="603" idx="4"/>
          </p:cNvCxnSpPr>
          <p:nvPr/>
        </p:nvCxnSpPr>
        <p:spPr>
          <a:xfrm>
            <a:off x="9044785" y="800802"/>
            <a:ext cx="1156725" cy="1531780"/>
          </a:xfrm>
          <a:prstGeom prst="bentConnector4">
            <a:avLst>
              <a:gd name="adj1" fmla="val 53747"/>
              <a:gd name="adj2" fmla="val 11492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Connector: Elbow 1002">
            <a:extLst>
              <a:ext uri="{FF2B5EF4-FFF2-40B4-BE49-F238E27FC236}">
                <a16:creationId xmlns:a16="http://schemas.microsoft.com/office/drawing/2014/main" id="{0151A854-C9DA-15C1-21AB-D3029A7F06E7}"/>
              </a:ext>
            </a:extLst>
          </p:cNvPr>
          <p:cNvCxnSpPr>
            <a:cxnSpLocks/>
            <a:stCxn id="451" idx="3"/>
            <a:endCxn id="595" idx="4"/>
          </p:cNvCxnSpPr>
          <p:nvPr/>
        </p:nvCxnSpPr>
        <p:spPr>
          <a:xfrm>
            <a:off x="9493956" y="449342"/>
            <a:ext cx="1123870" cy="1883240"/>
          </a:xfrm>
          <a:prstGeom prst="bentConnector4">
            <a:avLst>
              <a:gd name="adj1" fmla="val 33517"/>
              <a:gd name="adj2" fmla="val 112139"/>
            </a:avLst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8" name="TextBox 1117">
            <a:extLst>
              <a:ext uri="{FF2B5EF4-FFF2-40B4-BE49-F238E27FC236}">
                <a16:creationId xmlns:a16="http://schemas.microsoft.com/office/drawing/2014/main" id="{6790A795-86D8-D651-011A-374271DD6713}"/>
              </a:ext>
            </a:extLst>
          </p:cNvPr>
          <p:cNvSpPr txBox="1"/>
          <p:nvPr/>
        </p:nvSpPr>
        <p:spPr>
          <a:xfrm>
            <a:off x="10022679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-0.3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C88ECE47-00DE-6F23-011B-BE981B5335C4}"/>
              </a:ext>
            </a:extLst>
          </p:cNvPr>
          <p:cNvSpPr txBox="1"/>
          <p:nvPr/>
        </p:nvSpPr>
        <p:spPr>
          <a:xfrm>
            <a:off x="10457036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0.3</a:t>
            </a:r>
          </a:p>
        </p:txBody>
      </p: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9260D9D4-F22D-7E25-1EC8-F830CE182503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760A7E8A-B721-BB02-4FF1-C9AB8EE9C648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E1611CB-4493-AFB6-3F36-F8A596B37622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9FC394FE-F556-B37C-946D-41F6FE747BA2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965F6C86-9673-E261-1CF7-2077D14BE5D0}"/>
              </a:ext>
            </a:extLst>
          </p:cNvPr>
          <p:cNvCxnSpPr>
            <a:cxnSpLocks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7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87745B8-FCED-7400-DEFA-12D913E64ED8}"/>
              </a:ext>
            </a:extLst>
          </p:cNvPr>
          <p:cNvCxnSpPr>
            <a:cxnSpLocks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644BA1-64D1-E752-D4D3-1333C89F3A69}"/>
              </a:ext>
            </a:extLst>
          </p:cNvPr>
          <p:cNvCxnSpPr>
            <a:cxnSpLocks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823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D08CDED-8053-03CC-A051-680A43E6F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F8CE8EAE-7B39-5859-DECD-3E0B9A26D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9C01A553-06AE-8D40-713E-237CE4B45A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CAA386DE-30E9-2725-D076-5770D2F39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A18B947-6F5B-FC2D-73CB-100F96B744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006F50B-10F3-4BCC-64AD-7B110749E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05D210D1-002E-354B-6688-253B4A2263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B24ED85-036F-6FDE-5E2F-36DDA7622939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8FE8085-F801-B1A5-A79D-7837FEF6798A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B54F7BC-C34C-CC62-56A6-DF51539EEE81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5885F42-10FA-2A4B-8F75-66EA48AF56A2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33A8351-CE1B-A33F-210F-6D6B5F05B221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7A06E3-3BC2-F877-C533-66E25CE3F7D5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A5B873A-1EB1-A33B-4F06-123B8002214F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E0941AB-0A0C-CB76-4A59-09E55FF33EFF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0E89054-58C6-62A8-7875-779CAB4941D3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30234E5-5D29-F25B-FAC2-BFDFA74C2142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AA5212C-39FA-FC24-BE1E-8C26DC500C91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AA5212C-39FA-FC24-BE1E-8C26DC500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DE0FF95-5371-FD33-AB1C-BDBF2EE37DA0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DE0FF95-5371-FD33-AB1C-BDBF2EE37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2DB0AFA-CFE4-6158-8530-ECF8576EFC11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2DB0AFA-CFE4-6158-8530-ECF8576EF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4FB655F0-4497-50C5-BDB4-B6A497EDEFF8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C5D4E98-8FF3-9E8F-166B-4616F3A25D24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BC5D4E98-8FF3-9E8F-166B-4616F3A25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54853C3B-0C81-6E55-9DC6-0C7E3FBC7DFF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E81F9233-E9AE-A1DD-5A0F-7498DA22D6A3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B240335-7694-5C15-761D-74EC9E6A172C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028D76D2-46DA-6099-6064-D319C3C55805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028D76D2-46DA-6099-6064-D319C3C55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B6F9F6A-6937-C213-1F19-C76B0EC0A101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B6F9F6A-6937-C213-1F19-C76B0EC0A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40034BB-FAD8-327A-38C5-5DFFDBAF8EB7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40034BB-FAD8-327A-38C5-5DFFDBAF8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5D66E1BC-BE1C-8655-E41F-1AB115749693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5D66E1BC-BE1C-8655-E41F-1AB115749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37DFF45-9E55-313B-A4E3-1C8C0533DD7B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15448721-E1A6-A09C-EB40-F8ABC25DF273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DFA5CB31-45B8-D81E-09E3-759949EE548D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776494A3-ABD1-70B8-726A-875E13A66A27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E0ACA2C3-0A57-8F56-2933-47498E76783A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EFD2DD32-331B-FE4D-FFF2-2CE21707CA0B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D2A2DB26-4B65-9A49-57DB-70B3032BF7CD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C9250C71-88D1-FB23-0EA2-3CF3CA3E8FFB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C9250C71-88D1-FB23-0EA2-3CF3CA3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3FB5AC54-F737-7260-9187-ADD10724A8A3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3FB5AC54-F737-7260-9187-ADD10724A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DD867771-334A-606C-918C-ED117CBC8C8E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AC4F9087-CBE4-4B88-49A3-01F57ED989BF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AC4F9087-CBE4-4B88-49A3-01F57ED98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B7B0FE15-4F3A-F025-99BD-895A3C768FF7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B7B0FE15-4F3A-F025-99BD-895A3C768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FF5856B8-A4BD-1913-13A6-877762107C16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B366475C-7BB8-00C6-556B-4C5A8F4820FD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1B8D0420-0F49-FA7B-5427-36054A1D8C40}"/>
                  </a:ext>
                </a:extLst>
              </p:cNvPr>
              <p:cNvSpPr txBox="1"/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1B8D0420-0F49-FA7B-5427-36054A1D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B596E6C-F262-64D4-D497-FD8C7FF6C371}"/>
                  </a:ext>
                </a:extLst>
              </p:cNvPr>
              <p:cNvSpPr txBox="1"/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8B596E6C-F262-64D4-D497-FD8C7FF6C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63357E9F-A5F7-8F8C-E951-D4EDEC86203D}"/>
                  </a:ext>
                </a:extLst>
              </p:cNvPr>
              <p:cNvSpPr txBox="1"/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63357E9F-A5F7-8F8C-E951-D4EDEC862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FC72AB6D-AF49-69CB-C579-BAE41382F69E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FC72AB6D-AF49-69CB-C579-BAE41382F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7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74399120-8944-CD70-6005-5D76317A161F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16704BD0-B784-A0DC-E953-74217E17A614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16704BD0-B784-A0DC-E953-74217E17A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67868D4E-8E7E-FA60-FF08-E64920158621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FE21EE55-1845-2541-ED5C-4C0FE83F65EF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93D7B825-E478-9A3A-5DF5-0C953B06D674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7F9FDE10-C23A-7C96-A59F-56B11FCAADA6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7F9FDE10-C23A-7C96-A59F-56B11FCAA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022149B8-F96C-F12E-FB1B-2F705A0D7027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FCAF3554-0281-04D3-32B5-9CD012AA8C77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43314E3-4068-D1CC-D609-75685BD9F597}"/>
                  </a:ext>
                </a:extLst>
              </p:cNvPr>
              <p:cNvSpPr txBox="1"/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043314E3-4068-D1CC-D609-75685BD9F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F2B52121-4198-B6F0-14D0-78D8CE702718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59F49F2-6C59-181B-347A-914285C1BC56}"/>
                  </a:ext>
                </a:extLst>
              </p:cNvPr>
              <p:cNvSpPr txBox="1"/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359F49F2-6C59-181B-347A-914285C1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F0AC9046-AB70-FBD5-0D75-0895D22CE6C3}"/>
                  </a:ext>
                </a:extLst>
              </p:cNvPr>
              <p:cNvSpPr txBox="1"/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F0AC9046-AB70-FBD5-0D75-0895D22CE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45031239-DADE-80B0-D464-3ABA761A9A3F}"/>
              </a:ext>
            </a:extLst>
          </p:cNvPr>
          <p:cNvCxnSpPr>
            <a:cxnSpLocks/>
            <a:stCxn id="334" idx="0"/>
            <a:endCxn id="422" idx="1"/>
          </p:cNvCxnSpPr>
          <p:nvPr/>
        </p:nvCxnSpPr>
        <p:spPr>
          <a:xfrm rot="5400000" flipH="1" flipV="1">
            <a:off x="5636411" y="387938"/>
            <a:ext cx="2739173" cy="4311262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414B69E5-B5C5-DB37-147D-D769B28110C8}"/>
              </a:ext>
            </a:extLst>
          </p:cNvPr>
          <p:cNvCxnSpPr>
            <a:cxnSpLocks/>
            <a:stCxn id="333" idx="0"/>
            <a:endCxn id="421" idx="1"/>
          </p:cNvCxnSpPr>
          <p:nvPr/>
        </p:nvCxnSpPr>
        <p:spPr>
          <a:xfrm rot="5400000" flipH="1" flipV="1">
            <a:off x="5820398" y="1191734"/>
            <a:ext cx="2678701" cy="3099037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A3060178-1931-6AD6-007B-8350E78C50F6}"/>
              </a:ext>
            </a:extLst>
          </p:cNvPr>
          <p:cNvCxnSpPr>
            <a:cxnSpLocks/>
            <a:stCxn id="350" idx="0"/>
            <a:endCxn id="421" idx="2"/>
          </p:cNvCxnSpPr>
          <p:nvPr/>
        </p:nvCxnSpPr>
        <p:spPr>
          <a:xfrm flipH="1" flipV="1">
            <a:off x="8875431" y="1540400"/>
            <a:ext cx="2" cy="1309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785DFBE8-0624-D7F9-5900-3C8A90DD8CFD}"/>
              </a:ext>
            </a:extLst>
          </p:cNvPr>
          <p:cNvCxnSpPr>
            <a:cxnSpLocks/>
            <a:stCxn id="350" idx="0"/>
            <a:endCxn id="422" idx="2"/>
          </p:cNvCxnSpPr>
          <p:nvPr/>
        </p:nvCxnSpPr>
        <p:spPr>
          <a:xfrm rot="5400000" flipH="1" flipV="1">
            <a:off x="8922186" y="1265729"/>
            <a:ext cx="358853" cy="452359"/>
          </a:xfrm>
          <a:prstGeom prst="bentConnector3">
            <a:avLst>
              <a:gd name="adj1" fmla="val 1814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2ACBD293-6B77-08FD-DF37-86EB142214F6}"/>
                  </a:ext>
                </a:extLst>
              </p:cNvPr>
              <p:cNvSpPr txBox="1"/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2ACBD293-6B77-08FD-DF37-86EB14221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C5A8B9A0-4C15-AAB2-A9A6-74D08E52EA92}"/>
                  </a:ext>
                </a:extLst>
              </p:cNvPr>
              <p:cNvSpPr txBox="1"/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C5A8B9A0-4C15-AAB2-A9A6-74D08E52E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81C261BB-1C6B-ABB3-64ED-AEAF392B722C}"/>
              </a:ext>
            </a:extLst>
          </p:cNvPr>
          <p:cNvCxnSpPr>
            <a:cxnSpLocks/>
            <a:stCxn id="173" idx="3"/>
            <a:endCxn id="450" idx="1"/>
          </p:cNvCxnSpPr>
          <p:nvPr/>
        </p:nvCxnSpPr>
        <p:spPr>
          <a:xfrm flipV="1">
            <a:off x="6631138" y="800802"/>
            <a:ext cx="2081319" cy="27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7FD9DB41-938B-F27F-2E6A-170B95A6412C}"/>
              </a:ext>
            </a:extLst>
          </p:cNvPr>
          <p:cNvCxnSpPr>
            <a:cxnSpLocks/>
            <a:stCxn id="421" idx="0"/>
            <a:endCxn id="450" idx="2"/>
          </p:cNvCxnSpPr>
          <p:nvPr/>
        </p:nvCxnSpPr>
        <p:spPr>
          <a:xfrm flipV="1">
            <a:off x="8875431" y="939301"/>
            <a:ext cx="3190" cy="3241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47890191-1584-381C-6380-A2B4A8AAA0C5}"/>
              </a:ext>
            </a:extLst>
          </p:cNvPr>
          <p:cNvCxnSpPr>
            <a:cxnSpLocks/>
            <a:stCxn id="422" idx="0"/>
            <a:endCxn id="451" idx="2"/>
          </p:cNvCxnSpPr>
          <p:nvPr/>
        </p:nvCxnSpPr>
        <p:spPr>
          <a:xfrm flipV="1">
            <a:off x="9327792" y="587841"/>
            <a:ext cx="0" cy="44764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B6AC837C-F120-7158-1086-57D369BD89D3}"/>
              </a:ext>
            </a:extLst>
          </p:cNvPr>
          <p:cNvCxnSpPr>
            <a:cxnSpLocks/>
            <a:stCxn id="179" idx="3"/>
            <a:endCxn id="451" idx="1"/>
          </p:cNvCxnSpPr>
          <p:nvPr/>
        </p:nvCxnSpPr>
        <p:spPr>
          <a:xfrm>
            <a:off x="7325912" y="437319"/>
            <a:ext cx="1835716" cy="12023"/>
          </a:xfrm>
          <a:prstGeom prst="straightConnector1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EBA7E876-58B7-6313-A11B-C992CFBF9124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E9B57E8E-96CC-F5D8-4EDC-1E5AC479AE92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" name="Oval 593">
            <a:extLst>
              <a:ext uri="{FF2B5EF4-FFF2-40B4-BE49-F238E27FC236}">
                <a16:creationId xmlns:a16="http://schemas.microsoft.com/office/drawing/2014/main" id="{C74FD0EF-C526-3470-5818-ACD438932DA8}"/>
              </a:ext>
            </a:extLst>
          </p:cNvPr>
          <p:cNvSpPr/>
          <p:nvPr/>
        </p:nvSpPr>
        <p:spPr>
          <a:xfrm>
            <a:off x="11257141" y="1425867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84D7D83A-D8CA-1781-06C0-A9ACA8336FD6}"/>
              </a:ext>
            </a:extLst>
          </p:cNvPr>
          <p:cNvSpPr/>
          <p:nvPr/>
        </p:nvSpPr>
        <p:spPr>
          <a:xfrm>
            <a:off x="10437826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E330BC79-5C37-A69A-65C1-6D77A0CE7E8E}"/>
              </a:ext>
            </a:extLst>
          </p:cNvPr>
          <p:cNvCxnSpPr>
            <a:cxnSpLocks/>
            <a:stCxn id="594" idx="4"/>
            <a:endCxn id="595" idx="0"/>
          </p:cNvCxnSpPr>
          <p:nvPr/>
        </p:nvCxnSpPr>
        <p:spPr>
          <a:xfrm flipH="1">
            <a:off x="10617826" y="1785867"/>
            <a:ext cx="819315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7" name="Oval 596">
            <a:extLst>
              <a:ext uri="{FF2B5EF4-FFF2-40B4-BE49-F238E27FC236}">
                <a16:creationId xmlns:a16="http://schemas.microsoft.com/office/drawing/2014/main" id="{F7BE1E15-83D2-168A-B666-AEC186E0EF27}"/>
              </a:ext>
            </a:extLst>
          </p:cNvPr>
          <p:cNvSpPr/>
          <p:nvPr/>
        </p:nvSpPr>
        <p:spPr>
          <a:xfrm>
            <a:off x="10021510" y="1425867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0010AB42-ABB9-75E9-8CC6-454CC0CBB61D}"/>
              </a:ext>
            </a:extLst>
          </p:cNvPr>
          <p:cNvSpPr/>
          <p:nvPr/>
        </p:nvSpPr>
        <p:spPr>
          <a:xfrm>
            <a:off x="10854858" y="1425867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B46D70D0-BC1E-B4D4-7DA2-83825A21746F}"/>
              </a:ext>
            </a:extLst>
          </p:cNvPr>
          <p:cNvSpPr/>
          <p:nvPr/>
        </p:nvSpPr>
        <p:spPr>
          <a:xfrm>
            <a:off x="10437826" y="1425867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BCC7F6EE-CB7C-B0E2-3AD6-1EBA0C5D9172}"/>
              </a:ext>
            </a:extLst>
          </p:cNvPr>
          <p:cNvCxnSpPr>
            <a:cxnSpLocks/>
            <a:stCxn id="598" idx="4"/>
            <a:endCxn id="595" idx="0"/>
          </p:cNvCxnSpPr>
          <p:nvPr/>
        </p:nvCxnSpPr>
        <p:spPr>
          <a:xfrm flipH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159D37FC-BD6C-BDA9-430D-34BF0ECA477E}"/>
              </a:ext>
            </a:extLst>
          </p:cNvPr>
          <p:cNvCxnSpPr>
            <a:cxnSpLocks/>
            <a:stCxn id="597" idx="4"/>
            <a:endCxn id="595" idx="0"/>
          </p:cNvCxnSpPr>
          <p:nvPr/>
        </p:nvCxnSpPr>
        <p:spPr>
          <a:xfrm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AD28561F-EB41-8197-A4AA-B290644F5247}"/>
              </a:ext>
            </a:extLst>
          </p:cNvPr>
          <p:cNvCxnSpPr>
            <a:cxnSpLocks/>
            <a:stCxn id="599" idx="4"/>
            <a:endCxn id="595" idx="0"/>
          </p:cNvCxnSpPr>
          <p:nvPr/>
        </p:nvCxnSpPr>
        <p:spPr>
          <a:xfrm>
            <a:off x="10617826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3" name="Oval 602">
            <a:extLst>
              <a:ext uri="{FF2B5EF4-FFF2-40B4-BE49-F238E27FC236}">
                <a16:creationId xmlns:a16="http://schemas.microsoft.com/office/drawing/2014/main" id="{65B26D60-2D41-514C-E3B7-1AD9F6290E4C}"/>
              </a:ext>
            </a:extLst>
          </p:cNvPr>
          <p:cNvSpPr/>
          <p:nvPr/>
        </p:nvSpPr>
        <p:spPr>
          <a:xfrm>
            <a:off x="10021510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>
              <a:solidFill>
                <a:schemeClr val="tx1"/>
              </a:solidFill>
            </a:endParaRPr>
          </a:p>
        </p:txBody>
      </p: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50B479B7-87FE-8C51-7B9C-C5FBFBD5C53A}"/>
              </a:ext>
            </a:extLst>
          </p:cNvPr>
          <p:cNvCxnSpPr>
            <a:cxnSpLocks/>
            <a:stCxn id="597" idx="4"/>
            <a:endCxn id="603" idx="0"/>
          </p:cNvCxnSpPr>
          <p:nvPr/>
        </p:nvCxnSpPr>
        <p:spPr>
          <a:xfrm>
            <a:off x="10201510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D41E8F39-5BFB-4576-7C08-B892368E95A3}"/>
              </a:ext>
            </a:extLst>
          </p:cNvPr>
          <p:cNvCxnSpPr>
            <a:cxnSpLocks/>
            <a:stCxn id="594" idx="4"/>
            <a:endCxn id="603" idx="0"/>
          </p:cNvCxnSpPr>
          <p:nvPr/>
        </p:nvCxnSpPr>
        <p:spPr>
          <a:xfrm flipH="1">
            <a:off x="10201510" y="1785867"/>
            <a:ext cx="1235631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F6D81DA3-E3BA-2A5C-A9A5-77CBDE8AEE35}"/>
              </a:ext>
            </a:extLst>
          </p:cNvPr>
          <p:cNvCxnSpPr>
            <a:cxnSpLocks/>
            <a:stCxn id="598" idx="4"/>
            <a:endCxn id="603" idx="0"/>
          </p:cNvCxnSpPr>
          <p:nvPr/>
        </p:nvCxnSpPr>
        <p:spPr>
          <a:xfrm flipH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0BDD5B75-867B-F850-2D2C-9B6E85592FE0}"/>
              </a:ext>
            </a:extLst>
          </p:cNvPr>
          <p:cNvCxnSpPr>
            <a:cxnSpLocks/>
            <a:stCxn id="599" idx="4"/>
            <a:endCxn id="603" idx="0"/>
          </p:cNvCxnSpPr>
          <p:nvPr/>
        </p:nvCxnSpPr>
        <p:spPr>
          <a:xfrm flipH="1"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8C80597E-37D6-AF36-8992-FE68377C865F}"/>
                  </a:ext>
                </a:extLst>
              </p:cNvPr>
              <p:cNvSpPr txBox="1"/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noFill/>
              <a:ln w="19050">
                <a:solidFill>
                  <a:srgbClr val="FF40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3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𝑺𝒐𝒇𝒕𝒎𝒂𝒙</m:t>
                      </m:r>
                    </m:oMath>
                  </m:oMathPara>
                </a14:m>
                <a:endParaRPr lang="en-PH" sz="13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8C80597E-37D6-AF36-8992-FE68377C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blipFill>
                <a:blip r:embed="rId24"/>
                <a:stretch>
                  <a:fillRect b="-28571"/>
                </a:stretch>
              </a:blipFill>
              <a:ln w="1905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9" name="Oval 608">
            <a:extLst>
              <a:ext uri="{FF2B5EF4-FFF2-40B4-BE49-F238E27FC236}">
                <a16:creationId xmlns:a16="http://schemas.microsoft.com/office/drawing/2014/main" id="{B69CAC9C-4CB5-2746-5552-423EC5B68403}"/>
              </a:ext>
            </a:extLst>
          </p:cNvPr>
          <p:cNvSpPr/>
          <p:nvPr/>
        </p:nvSpPr>
        <p:spPr>
          <a:xfrm>
            <a:off x="11257141" y="741351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22F40296-5077-44EF-9310-F8AF6FEF824C}"/>
              </a:ext>
            </a:extLst>
          </p:cNvPr>
          <p:cNvSpPr/>
          <p:nvPr/>
        </p:nvSpPr>
        <p:spPr>
          <a:xfrm>
            <a:off x="10016547" y="763111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B6536363-E9B7-919E-16FC-541798434595}"/>
              </a:ext>
            </a:extLst>
          </p:cNvPr>
          <p:cNvSpPr/>
          <p:nvPr/>
        </p:nvSpPr>
        <p:spPr>
          <a:xfrm>
            <a:off x="10852829" y="741351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2059ABE6-06AE-1364-B3AA-D2F502D6ACF8}"/>
              </a:ext>
            </a:extLst>
          </p:cNvPr>
          <p:cNvSpPr/>
          <p:nvPr/>
        </p:nvSpPr>
        <p:spPr>
          <a:xfrm>
            <a:off x="10428140" y="759301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2D7EA23B-0136-762F-0684-95A64105B917}"/>
              </a:ext>
            </a:extLst>
          </p:cNvPr>
          <p:cNvSpPr txBox="1"/>
          <p:nvPr/>
        </p:nvSpPr>
        <p:spPr>
          <a:xfrm>
            <a:off x="10017479" y="474973"/>
            <a:ext cx="3554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at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F78D9893-11B0-9F15-7EBB-2B9B5D3CDFFC}"/>
              </a:ext>
            </a:extLst>
          </p:cNvPr>
          <p:cNvSpPr txBox="1"/>
          <p:nvPr/>
        </p:nvSpPr>
        <p:spPr>
          <a:xfrm>
            <a:off x="10335284" y="472694"/>
            <a:ext cx="5244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Tara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869BF3A4-0C04-5833-DE51-E5D9F54B8458}"/>
              </a:ext>
            </a:extLst>
          </p:cNvPr>
          <p:cNvSpPr txBox="1"/>
          <p:nvPr/>
        </p:nvSpPr>
        <p:spPr>
          <a:xfrm>
            <a:off x="10844139" y="470313"/>
            <a:ext cx="36869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 err="1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ba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46FB20F1-CE7F-F0CE-5371-B644FE0825D9}"/>
              </a:ext>
            </a:extLst>
          </p:cNvPr>
          <p:cNvSpPr txBox="1"/>
          <p:nvPr/>
        </p:nvSpPr>
        <p:spPr>
          <a:xfrm>
            <a:off x="11108165" y="489822"/>
            <a:ext cx="6579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&lt;EOS&gt;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2B00FAC0-7A43-F282-0B38-6D39B56F8BF8}"/>
              </a:ext>
            </a:extLst>
          </p:cNvPr>
          <p:cNvSpPr/>
          <p:nvPr/>
        </p:nvSpPr>
        <p:spPr>
          <a:xfrm>
            <a:off x="11257141" y="1973920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B7473F99-2D48-0D93-5C4C-4B3ABBF29BED}"/>
              </a:ext>
            </a:extLst>
          </p:cNvPr>
          <p:cNvSpPr/>
          <p:nvPr/>
        </p:nvSpPr>
        <p:spPr>
          <a:xfrm>
            <a:off x="10854858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62316E6B-B45D-535A-8A23-6C79AA699F11}"/>
              </a:ext>
            </a:extLst>
          </p:cNvPr>
          <p:cNvCxnSpPr>
            <a:cxnSpLocks/>
            <a:stCxn id="594" idx="4"/>
            <a:endCxn id="649" idx="0"/>
          </p:cNvCxnSpPr>
          <p:nvPr/>
        </p:nvCxnSpPr>
        <p:spPr>
          <a:xfrm flipH="1">
            <a:off x="11034858" y="1785867"/>
            <a:ext cx="402283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12CB6B94-58F3-568F-8D71-AD469D129142}"/>
              </a:ext>
            </a:extLst>
          </p:cNvPr>
          <p:cNvCxnSpPr>
            <a:cxnSpLocks/>
            <a:stCxn id="649" idx="0"/>
            <a:endCxn id="598" idx="4"/>
          </p:cNvCxnSpPr>
          <p:nvPr/>
        </p:nvCxnSpPr>
        <p:spPr>
          <a:xfrm flipV="1">
            <a:off x="11034858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5B5FA68D-22BB-7F8B-3250-F0D1C3CDF6D4}"/>
              </a:ext>
            </a:extLst>
          </p:cNvPr>
          <p:cNvCxnSpPr>
            <a:cxnSpLocks/>
            <a:stCxn id="649" idx="0"/>
            <a:endCxn id="599" idx="4"/>
          </p:cNvCxnSpPr>
          <p:nvPr/>
        </p:nvCxnSpPr>
        <p:spPr>
          <a:xfrm flipH="1" flipV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D548B13B-1861-4295-9EA0-B2C186ACC260}"/>
              </a:ext>
            </a:extLst>
          </p:cNvPr>
          <p:cNvCxnSpPr>
            <a:cxnSpLocks/>
            <a:stCxn id="649" idx="0"/>
            <a:endCxn id="597" idx="4"/>
          </p:cNvCxnSpPr>
          <p:nvPr/>
        </p:nvCxnSpPr>
        <p:spPr>
          <a:xfrm flipH="1" flipV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BA1E9C27-8FB1-60A0-F440-4D9F961B805E}"/>
              </a:ext>
            </a:extLst>
          </p:cNvPr>
          <p:cNvCxnSpPr>
            <a:cxnSpLocks/>
            <a:stCxn id="594" idx="4"/>
            <a:endCxn id="648" idx="0"/>
          </p:cNvCxnSpPr>
          <p:nvPr/>
        </p:nvCxnSpPr>
        <p:spPr>
          <a:xfrm>
            <a:off x="11437141" y="1785867"/>
            <a:ext cx="0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7B8E5845-B223-C7B6-1C72-E570D912B32F}"/>
              </a:ext>
            </a:extLst>
          </p:cNvPr>
          <p:cNvCxnSpPr>
            <a:cxnSpLocks/>
            <a:stCxn id="598" idx="4"/>
            <a:endCxn id="648" idx="0"/>
          </p:cNvCxnSpPr>
          <p:nvPr/>
        </p:nvCxnSpPr>
        <p:spPr>
          <a:xfrm>
            <a:off x="11034858" y="1785867"/>
            <a:ext cx="402283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A9BBE4C2-02A0-A91A-032C-8915BC0482C3}"/>
              </a:ext>
            </a:extLst>
          </p:cNvPr>
          <p:cNvCxnSpPr>
            <a:cxnSpLocks/>
            <a:stCxn id="599" idx="4"/>
            <a:endCxn id="648" idx="0"/>
          </p:cNvCxnSpPr>
          <p:nvPr/>
        </p:nvCxnSpPr>
        <p:spPr>
          <a:xfrm>
            <a:off x="10617826" y="1785867"/>
            <a:ext cx="819315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4A76AC93-F5BC-BFA4-6838-52AF6A2DD413}"/>
              </a:ext>
            </a:extLst>
          </p:cNvPr>
          <p:cNvCxnSpPr>
            <a:cxnSpLocks/>
            <a:stCxn id="597" idx="4"/>
            <a:endCxn id="648" idx="0"/>
          </p:cNvCxnSpPr>
          <p:nvPr/>
        </p:nvCxnSpPr>
        <p:spPr>
          <a:xfrm>
            <a:off x="10201510" y="1785867"/>
            <a:ext cx="1235631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8F8CBBEC-6ACA-88B6-4FA2-CB71AA030B2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223C06AA-29DA-3C69-590B-E4279D530E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F0115104-74A1-ADEB-B29A-21E689F1656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3A84258C-0BFE-C7E0-CA69-769CEF0B62F1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56886CB6-B30F-B173-2A76-DF650E11F300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E97BFD39-E503-9518-AD32-A783D04220C1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0B3828D0-AD90-B942-F525-C024D87A3E7D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60A5F5DC-A91F-8B48-A6AE-A27A96418C2D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5A48778D-9DC6-8F4B-5775-79E59B2FEFDC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D5099A75-731F-C547-F7F8-94B2AFA8AE44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0ED98E72-0781-4F76-E76C-6CE29F0C08EF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Connector: Elbow 999">
            <a:extLst>
              <a:ext uri="{FF2B5EF4-FFF2-40B4-BE49-F238E27FC236}">
                <a16:creationId xmlns:a16="http://schemas.microsoft.com/office/drawing/2014/main" id="{BE237974-48E5-0038-C4CA-8A6359FE2FEE}"/>
              </a:ext>
            </a:extLst>
          </p:cNvPr>
          <p:cNvCxnSpPr>
            <a:cxnSpLocks/>
            <a:stCxn id="450" idx="3"/>
            <a:endCxn id="603" idx="4"/>
          </p:cNvCxnSpPr>
          <p:nvPr/>
        </p:nvCxnSpPr>
        <p:spPr>
          <a:xfrm>
            <a:off x="9044785" y="800802"/>
            <a:ext cx="1156725" cy="1531780"/>
          </a:xfrm>
          <a:prstGeom prst="bentConnector4">
            <a:avLst>
              <a:gd name="adj1" fmla="val 53747"/>
              <a:gd name="adj2" fmla="val 11492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Connector: Elbow 1002">
            <a:extLst>
              <a:ext uri="{FF2B5EF4-FFF2-40B4-BE49-F238E27FC236}">
                <a16:creationId xmlns:a16="http://schemas.microsoft.com/office/drawing/2014/main" id="{CF1F9A6B-4BBB-189F-CD36-738CF01109FA}"/>
              </a:ext>
            </a:extLst>
          </p:cNvPr>
          <p:cNvCxnSpPr>
            <a:cxnSpLocks/>
            <a:stCxn id="451" idx="3"/>
            <a:endCxn id="595" idx="4"/>
          </p:cNvCxnSpPr>
          <p:nvPr/>
        </p:nvCxnSpPr>
        <p:spPr>
          <a:xfrm>
            <a:off x="9493956" y="449342"/>
            <a:ext cx="1123870" cy="1883240"/>
          </a:xfrm>
          <a:prstGeom prst="bentConnector4">
            <a:avLst>
              <a:gd name="adj1" fmla="val 33517"/>
              <a:gd name="adj2" fmla="val 112139"/>
            </a:avLst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8" name="TextBox 1117">
            <a:extLst>
              <a:ext uri="{FF2B5EF4-FFF2-40B4-BE49-F238E27FC236}">
                <a16:creationId xmlns:a16="http://schemas.microsoft.com/office/drawing/2014/main" id="{30B6D3B7-5654-9AB4-0280-60FF5B59D9D9}"/>
              </a:ext>
            </a:extLst>
          </p:cNvPr>
          <p:cNvSpPr txBox="1"/>
          <p:nvPr/>
        </p:nvSpPr>
        <p:spPr>
          <a:xfrm>
            <a:off x="10022679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-0.3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07A47070-DF4A-CD1C-D52C-E57A0B9E1FA2}"/>
              </a:ext>
            </a:extLst>
          </p:cNvPr>
          <p:cNvSpPr txBox="1"/>
          <p:nvPr/>
        </p:nvSpPr>
        <p:spPr>
          <a:xfrm>
            <a:off x="10457036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0.3</a:t>
            </a: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A7B0C2E8-199D-56DC-2551-2B972ECE4124}"/>
              </a:ext>
            </a:extLst>
          </p:cNvPr>
          <p:cNvSpPr txBox="1"/>
          <p:nvPr/>
        </p:nvSpPr>
        <p:spPr>
          <a:xfrm>
            <a:off x="10872066" y="2055583"/>
            <a:ext cx="336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0.9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2A0660E3-EC6E-EAB9-92E6-6DA6AFF43FEE}"/>
              </a:ext>
            </a:extLst>
          </p:cNvPr>
          <p:cNvSpPr txBox="1"/>
          <p:nvPr/>
        </p:nvSpPr>
        <p:spPr>
          <a:xfrm>
            <a:off x="11268688" y="2055583"/>
            <a:ext cx="336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0.4</a:t>
            </a:r>
          </a:p>
        </p:txBody>
      </p:sp>
      <p:cxnSp>
        <p:nvCxnSpPr>
          <p:cNvPr id="1135" name="Connector: Elbow 1134">
            <a:extLst>
              <a:ext uri="{FF2B5EF4-FFF2-40B4-BE49-F238E27FC236}">
                <a16:creationId xmlns:a16="http://schemas.microsoft.com/office/drawing/2014/main" id="{3CB37698-9ACA-9E40-4C3A-985A865E05A8}"/>
              </a:ext>
            </a:extLst>
          </p:cNvPr>
          <p:cNvCxnSpPr>
            <a:cxnSpLocks/>
            <a:stCxn id="648" idx="4"/>
          </p:cNvCxnSpPr>
          <p:nvPr/>
        </p:nvCxnSpPr>
        <p:spPr>
          <a:xfrm rot="5400000">
            <a:off x="8734425" y="2533946"/>
            <a:ext cx="2902743" cy="2502691"/>
          </a:xfrm>
          <a:prstGeom prst="bentConnector3">
            <a:avLst>
              <a:gd name="adj1" fmla="val 65751"/>
            </a:avLst>
          </a:prstGeom>
          <a:ln w="19050">
            <a:solidFill>
              <a:srgbClr val="7030A0">
                <a:alpha val="30000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477477E7-2000-6395-14DE-6A72A9ADF921}"/>
              </a:ext>
            </a:extLst>
          </p:cNvPr>
          <p:cNvCxnSpPr>
            <a:cxnSpLocks/>
            <a:stCxn id="649" idx="4"/>
          </p:cNvCxnSpPr>
          <p:nvPr/>
        </p:nvCxnSpPr>
        <p:spPr>
          <a:xfrm rot="5400000">
            <a:off x="8317131" y="2652181"/>
            <a:ext cx="3037326" cy="2398129"/>
          </a:xfrm>
          <a:prstGeom prst="bentConnector3">
            <a:avLst>
              <a:gd name="adj1" fmla="val 56272"/>
            </a:avLst>
          </a:prstGeom>
          <a:ln w="1905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BDFBAD3C-57C1-04B8-E184-6E92336C0C5E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589BAC8E-7D47-A30F-0FE2-1CB974AB45E3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09AE93C-768B-DEE6-8129-85126A248111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B1B97A58-5D74-80D5-AD35-B041ED603496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12072E4-34A3-8A5F-1193-11A01C802A02}"/>
              </a:ext>
            </a:extLst>
          </p:cNvPr>
          <p:cNvCxnSpPr>
            <a:cxnSpLocks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7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D62A7D3-FF2D-DC3D-38C4-569842A9806D}"/>
              </a:ext>
            </a:extLst>
          </p:cNvPr>
          <p:cNvCxnSpPr>
            <a:cxnSpLocks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AED43C-CB05-5652-4F2F-EFCBB052EE13}"/>
              </a:ext>
            </a:extLst>
          </p:cNvPr>
          <p:cNvCxnSpPr>
            <a:cxnSpLocks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15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BD704E-DFDF-B09D-9CEA-98E210934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9742644-39FC-9319-DE26-323FD022B6C6}"/>
              </a:ext>
            </a:extLst>
          </p:cNvPr>
          <p:cNvSpPr txBox="1">
            <a:spLocks/>
          </p:cNvSpPr>
          <p:nvPr/>
        </p:nvSpPr>
        <p:spPr>
          <a:xfrm>
            <a:off x="253671" y="364868"/>
            <a:ext cx="6570876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The problem in a basic </a:t>
            </a:r>
            <a:r>
              <a:rPr lang="en-PH" b="1" dirty="0"/>
              <a:t>Encoder-Decoder</a:t>
            </a:r>
            <a:r>
              <a:rPr lang="en-PH" dirty="0"/>
              <a:t> is it </a:t>
            </a:r>
            <a:r>
              <a:rPr lang="en-PH" b="1" dirty="0">
                <a:solidFill>
                  <a:srgbClr val="FF0000"/>
                </a:solidFill>
              </a:rPr>
              <a:t>compresses the entire input sentence into a single context vector </a:t>
            </a:r>
          </a:p>
          <a:p>
            <a:pPr marL="0" indent="0">
              <a:buNone/>
            </a:pP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F1C70E-BE48-CB48-8876-7042C90C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48" y="867223"/>
            <a:ext cx="104175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86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5C46C01-5769-2732-0F48-999C355D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D13FC1E4-AA3F-D795-E6D5-5BA19A8A8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817B60D7-DCBF-6682-863E-6900E57F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45ECA2DB-F7E4-A927-C01A-AEC816F05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AEFFB7D-BA86-53B9-C6C6-36236C520A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03D9F14-77B4-D49E-9368-ACF80F3DF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EBAF9D77-6F16-4906-E4C6-E79C654C66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AA86CF-9A26-2D29-6C5F-F042132AB782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44827D-B6FE-D3C4-52CB-0B0A1096881B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DE8E4B3-3046-AD5D-105C-683A3789FC87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01AE770-EFBE-FAE9-7833-5D226A6B90C7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0819437-A56F-C0FB-6FA0-2E84492CF18F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B305425-E736-992D-8EA2-80D8EF44945E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8D636FD-71E2-8E3D-7D76-CD895F697570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E57C717-1830-AD3F-DF49-DBDE51F88766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EE87187-BD9C-D303-089B-6BC583C63D71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F9647B4-33F6-6279-E5B9-0A0782019595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58C2C58-C9E0-3C79-AB3E-C497C1CF30AF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58C2C58-C9E0-3C79-AB3E-C497C1CF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B2BE0A4-185D-8DCC-925B-E33BB60CFBE5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B2BE0A4-185D-8DCC-925B-E33BB60CF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44B550B-2C1D-7498-F53E-1CCFD8F9E751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A44B550B-2C1D-7498-F53E-1CCFD8F9E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226BF937-DAE1-16D3-57E0-A6E1199E5364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0FE299EB-7FB9-C8EC-A783-117BDC866F63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0FE299EB-7FB9-C8EC-A783-117BDC866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F6E618D9-E879-60D2-1091-0F890DA8DFF3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35FAC702-379F-74B6-DD50-7DBA44A3AD11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519630A3-6340-9DF8-93D1-3900F19AB53E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042A954-5D38-C11C-40AC-8D7D8369B4FE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042A954-5D38-C11C-40AC-8D7D8369B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FBCAF5-B73C-76F5-0077-9B85441A0F3B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FBCAF5-B73C-76F5-0077-9B85441A0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9C698F78-A364-6DC4-1FFF-9F14C97D2387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9C698F78-A364-6DC4-1FFF-9F14C97D2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7586567-73E8-1BBB-6EF7-7190E88DB52D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7586567-73E8-1BBB-6EF7-7190E88D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F401ED4F-6BB0-68F5-A4E8-35D2DD5AD727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7D7B07E2-5E59-0E03-1E2B-37234062DEBA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2EDC03F-EBC6-2147-4905-09B6EFCE3BB0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CB2DF51A-C186-FFEC-98CF-CB729020FFDB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DD5EDE87-4A78-7709-733F-7875F52FD369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D344D4C-5CE5-CBF7-762A-25A8B281AAF1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80095481-57DE-3FB1-1C45-DD4FB62FAF62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5CD8D223-E437-6119-A509-DEAA656F01C9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5CD8D223-E437-6119-A509-DEAA656F0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655639CE-1BD8-A798-7495-B9510A6242CE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655639CE-1BD8-A798-7495-B9510A624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0406A681-2303-2EFF-BB92-6DEE44C5615C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1C5178D6-6149-552D-5493-C86FDDF2E242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1C5178D6-6149-552D-5493-C86FDDF2E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1B2A09B6-8D30-F79F-C619-F318E3ADF46A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1B2A09B6-8D30-F79F-C619-F318E3ADF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9CFF01B3-D1A7-5ED2-7A35-DE4E4CE483C4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95016B6-AE24-63D7-0653-F4218A357616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4521460-9738-7F6A-E25A-D87089960230}"/>
                  </a:ext>
                </a:extLst>
              </p:cNvPr>
              <p:cNvSpPr txBox="1"/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B4521460-9738-7F6A-E25A-D87089960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F5999EC-EE6A-67AB-A899-BD3E46ADAEF0}"/>
                  </a:ext>
                </a:extLst>
              </p:cNvPr>
              <p:cNvSpPr txBox="1"/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F5999EC-EE6A-67AB-A899-BD3E46ADA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CE948EE8-7296-72CB-41DD-271C9295F9FC}"/>
                  </a:ext>
                </a:extLst>
              </p:cNvPr>
              <p:cNvSpPr txBox="1"/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CE948EE8-7296-72CB-41DD-271C9295F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FED18570-BD82-7BB6-BCEA-531B9BB4BB57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FED18570-BD82-7BB6-BCEA-531B9BB4B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7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B73E3EC9-5B2F-9B30-3BCA-A9347D60E2A3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6B43413-2B1B-236D-83F4-B846677C6EFA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6B43413-2B1B-236D-83F4-B846677C6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C36C2D32-C8BE-4F1C-CCC4-1C5B917DD8B5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F9613537-6B35-DBE0-D686-5F7F214C7393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181A75B4-178E-0C0D-9162-4278358BEBE5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A24373A0-1F4C-544F-7B2D-E3C9A97E4C5C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A24373A0-1F4C-544F-7B2D-E3C9A97E4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D42CF925-D69D-FA58-233C-04A99E2C5950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226AEA6B-B187-38CD-A30B-EAC9B2BF877E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342D15E5-1C62-DADA-059D-DD3EF815699D}"/>
                  </a:ext>
                </a:extLst>
              </p:cNvPr>
              <p:cNvSpPr txBox="1"/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342D15E5-1C62-DADA-059D-DD3EF8156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CE7AEEB9-19EA-929B-3DAC-75C065A87BE8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AAD92ABB-0503-93C2-D09A-E35824FFAE8F}"/>
                  </a:ext>
                </a:extLst>
              </p:cNvPr>
              <p:cNvSpPr txBox="1"/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AAD92ABB-0503-93C2-D09A-E35824FFA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1BEC861-5581-16CE-99CF-421B445E1B35}"/>
                  </a:ext>
                </a:extLst>
              </p:cNvPr>
              <p:cNvSpPr txBox="1"/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1BEC861-5581-16CE-99CF-421B445E1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3F3AF791-9468-C957-247A-B01EFAC09AC5}"/>
              </a:ext>
            </a:extLst>
          </p:cNvPr>
          <p:cNvCxnSpPr>
            <a:cxnSpLocks/>
            <a:stCxn id="334" idx="0"/>
            <a:endCxn id="422" idx="1"/>
          </p:cNvCxnSpPr>
          <p:nvPr/>
        </p:nvCxnSpPr>
        <p:spPr>
          <a:xfrm rot="5400000" flipH="1" flipV="1">
            <a:off x="5636411" y="387938"/>
            <a:ext cx="2739173" cy="4311262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4ED4491B-D2AE-7E82-7B28-E7229129867C}"/>
              </a:ext>
            </a:extLst>
          </p:cNvPr>
          <p:cNvCxnSpPr>
            <a:cxnSpLocks/>
            <a:stCxn id="333" idx="0"/>
            <a:endCxn id="421" idx="1"/>
          </p:cNvCxnSpPr>
          <p:nvPr/>
        </p:nvCxnSpPr>
        <p:spPr>
          <a:xfrm rot="5400000" flipH="1" flipV="1">
            <a:off x="5820398" y="1191734"/>
            <a:ext cx="2678701" cy="3099037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EE135F36-0EBC-3E42-6167-FB81C982475D}"/>
              </a:ext>
            </a:extLst>
          </p:cNvPr>
          <p:cNvCxnSpPr>
            <a:cxnSpLocks/>
            <a:stCxn id="350" idx="0"/>
            <a:endCxn id="421" idx="2"/>
          </p:cNvCxnSpPr>
          <p:nvPr/>
        </p:nvCxnSpPr>
        <p:spPr>
          <a:xfrm flipH="1" flipV="1">
            <a:off x="8875431" y="1540400"/>
            <a:ext cx="2" cy="1309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56BDBEF0-2129-4A81-1E4D-5C45A7BF2085}"/>
              </a:ext>
            </a:extLst>
          </p:cNvPr>
          <p:cNvCxnSpPr>
            <a:cxnSpLocks/>
            <a:stCxn id="350" idx="0"/>
            <a:endCxn id="422" idx="2"/>
          </p:cNvCxnSpPr>
          <p:nvPr/>
        </p:nvCxnSpPr>
        <p:spPr>
          <a:xfrm rot="5400000" flipH="1" flipV="1">
            <a:off x="8922186" y="1265729"/>
            <a:ext cx="358853" cy="452359"/>
          </a:xfrm>
          <a:prstGeom prst="bentConnector3">
            <a:avLst>
              <a:gd name="adj1" fmla="val 1814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03DFA2C1-3C22-4EC3-1E43-EF6EEB5BB8D9}"/>
                  </a:ext>
                </a:extLst>
              </p:cNvPr>
              <p:cNvSpPr txBox="1"/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03DFA2C1-3C22-4EC3-1E43-EF6EEB5BB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15AE7B3D-08C5-3C65-064D-6468B8B1612F}"/>
                  </a:ext>
                </a:extLst>
              </p:cNvPr>
              <p:cNvSpPr txBox="1"/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15AE7B3D-08C5-3C65-064D-6468B8B16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852D64E0-BAF1-333B-EF1F-4FDD421E39CA}"/>
              </a:ext>
            </a:extLst>
          </p:cNvPr>
          <p:cNvCxnSpPr>
            <a:cxnSpLocks/>
            <a:stCxn id="173" idx="3"/>
            <a:endCxn id="450" idx="1"/>
          </p:cNvCxnSpPr>
          <p:nvPr/>
        </p:nvCxnSpPr>
        <p:spPr>
          <a:xfrm flipV="1">
            <a:off x="6631138" y="800802"/>
            <a:ext cx="2081319" cy="27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56AA1172-CDAB-27CF-AD60-C8D095234A59}"/>
              </a:ext>
            </a:extLst>
          </p:cNvPr>
          <p:cNvCxnSpPr>
            <a:cxnSpLocks/>
            <a:stCxn id="421" idx="0"/>
            <a:endCxn id="450" idx="2"/>
          </p:cNvCxnSpPr>
          <p:nvPr/>
        </p:nvCxnSpPr>
        <p:spPr>
          <a:xfrm flipV="1">
            <a:off x="8875431" y="939301"/>
            <a:ext cx="3190" cy="3241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47ED5C15-D09C-B0AD-1940-5639A213B63C}"/>
              </a:ext>
            </a:extLst>
          </p:cNvPr>
          <p:cNvCxnSpPr>
            <a:cxnSpLocks/>
            <a:stCxn id="422" idx="0"/>
            <a:endCxn id="451" idx="2"/>
          </p:cNvCxnSpPr>
          <p:nvPr/>
        </p:nvCxnSpPr>
        <p:spPr>
          <a:xfrm flipV="1">
            <a:off x="9327792" y="587841"/>
            <a:ext cx="0" cy="44764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B21E189C-D4C9-BE9A-758C-B9D7061A0FB1}"/>
              </a:ext>
            </a:extLst>
          </p:cNvPr>
          <p:cNvCxnSpPr>
            <a:cxnSpLocks/>
            <a:stCxn id="179" idx="3"/>
            <a:endCxn id="451" idx="1"/>
          </p:cNvCxnSpPr>
          <p:nvPr/>
        </p:nvCxnSpPr>
        <p:spPr>
          <a:xfrm>
            <a:off x="7325912" y="437319"/>
            <a:ext cx="1835716" cy="12023"/>
          </a:xfrm>
          <a:prstGeom prst="straightConnector1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7E9232DF-F0C5-3221-71BD-B2962FB5A2F4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6A227BC5-BD69-B742-9132-11F94855E9BF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" name="Oval 593">
            <a:extLst>
              <a:ext uri="{FF2B5EF4-FFF2-40B4-BE49-F238E27FC236}">
                <a16:creationId xmlns:a16="http://schemas.microsoft.com/office/drawing/2014/main" id="{7851CA23-63BF-FC89-F384-1BBBB74D4F27}"/>
              </a:ext>
            </a:extLst>
          </p:cNvPr>
          <p:cNvSpPr/>
          <p:nvPr/>
        </p:nvSpPr>
        <p:spPr>
          <a:xfrm>
            <a:off x="11257141" y="1425867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67F7BA58-7DBE-BE40-F6BE-5B13BE2DE77E}"/>
              </a:ext>
            </a:extLst>
          </p:cNvPr>
          <p:cNvSpPr/>
          <p:nvPr/>
        </p:nvSpPr>
        <p:spPr>
          <a:xfrm>
            <a:off x="10437826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450409E3-046A-3063-C96E-696C59ECC98C}"/>
              </a:ext>
            </a:extLst>
          </p:cNvPr>
          <p:cNvCxnSpPr>
            <a:cxnSpLocks/>
            <a:stCxn id="594" idx="4"/>
            <a:endCxn id="595" idx="0"/>
          </p:cNvCxnSpPr>
          <p:nvPr/>
        </p:nvCxnSpPr>
        <p:spPr>
          <a:xfrm flipH="1">
            <a:off x="10617826" y="1785867"/>
            <a:ext cx="819315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7" name="Oval 596">
            <a:extLst>
              <a:ext uri="{FF2B5EF4-FFF2-40B4-BE49-F238E27FC236}">
                <a16:creationId xmlns:a16="http://schemas.microsoft.com/office/drawing/2014/main" id="{99EEF804-1057-F323-DEFC-3AF808CEAF88}"/>
              </a:ext>
            </a:extLst>
          </p:cNvPr>
          <p:cNvSpPr/>
          <p:nvPr/>
        </p:nvSpPr>
        <p:spPr>
          <a:xfrm>
            <a:off x="10021510" y="1425867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A6B60EBA-0144-2281-78C3-329C3C7B7F80}"/>
              </a:ext>
            </a:extLst>
          </p:cNvPr>
          <p:cNvSpPr/>
          <p:nvPr/>
        </p:nvSpPr>
        <p:spPr>
          <a:xfrm>
            <a:off x="10854858" y="1425867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0C825B0A-ECE1-C084-DFF1-4CDB438766C4}"/>
              </a:ext>
            </a:extLst>
          </p:cNvPr>
          <p:cNvSpPr/>
          <p:nvPr/>
        </p:nvSpPr>
        <p:spPr>
          <a:xfrm>
            <a:off x="10437826" y="1425867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47D4B031-DCF8-E3A7-F7F2-C04A4413EF86}"/>
              </a:ext>
            </a:extLst>
          </p:cNvPr>
          <p:cNvCxnSpPr>
            <a:cxnSpLocks/>
            <a:stCxn id="598" idx="4"/>
            <a:endCxn id="595" idx="0"/>
          </p:cNvCxnSpPr>
          <p:nvPr/>
        </p:nvCxnSpPr>
        <p:spPr>
          <a:xfrm flipH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B6A92E2E-FC17-9773-892E-7BC422C8410F}"/>
              </a:ext>
            </a:extLst>
          </p:cNvPr>
          <p:cNvCxnSpPr>
            <a:cxnSpLocks/>
            <a:stCxn id="597" idx="4"/>
            <a:endCxn id="595" idx="0"/>
          </p:cNvCxnSpPr>
          <p:nvPr/>
        </p:nvCxnSpPr>
        <p:spPr>
          <a:xfrm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60E0DA5D-17FC-BEA9-7078-AAC03B901411}"/>
              </a:ext>
            </a:extLst>
          </p:cNvPr>
          <p:cNvCxnSpPr>
            <a:cxnSpLocks/>
            <a:stCxn id="599" idx="4"/>
            <a:endCxn id="595" idx="0"/>
          </p:cNvCxnSpPr>
          <p:nvPr/>
        </p:nvCxnSpPr>
        <p:spPr>
          <a:xfrm>
            <a:off x="10617826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3" name="Oval 602">
            <a:extLst>
              <a:ext uri="{FF2B5EF4-FFF2-40B4-BE49-F238E27FC236}">
                <a16:creationId xmlns:a16="http://schemas.microsoft.com/office/drawing/2014/main" id="{D8670C3C-59D5-192E-CCAA-E8203B3FFD37}"/>
              </a:ext>
            </a:extLst>
          </p:cNvPr>
          <p:cNvSpPr/>
          <p:nvPr/>
        </p:nvSpPr>
        <p:spPr>
          <a:xfrm>
            <a:off x="10021510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>
              <a:solidFill>
                <a:schemeClr val="tx1"/>
              </a:solidFill>
            </a:endParaRPr>
          </a:p>
        </p:txBody>
      </p: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64D905E0-EB88-CBB8-AFE0-278823682ADE}"/>
              </a:ext>
            </a:extLst>
          </p:cNvPr>
          <p:cNvCxnSpPr>
            <a:cxnSpLocks/>
            <a:stCxn id="597" idx="4"/>
            <a:endCxn id="603" idx="0"/>
          </p:cNvCxnSpPr>
          <p:nvPr/>
        </p:nvCxnSpPr>
        <p:spPr>
          <a:xfrm>
            <a:off x="10201510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E5EFB039-FCFE-3A95-7CA5-5E6669C1EBF7}"/>
              </a:ext>
            </a:extLst>
          </p:cNvPr>
          <p:cNvCxnSpPr>
            <a:cxnSpLocks/>
            <a:stCxn id="594" idx="4"/>
            <a:endCxn id="603" idx="0"/>
          </p:cNvCxnSpPr>
          <p:nvPr/>
        </p:nvCxnSpPr>
        <p:spPr>
          <a:xfrm flipH="1">
            <a:off x="10201510" y="1785867"/>
            <a:ext cx="1235631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6ADA10B0-7F0E-247B-5959-48D04F0BFC1E}"/>
              </a:ext>
            </a:extLst>
          </p:cNvPr>
          <p:cNvCxnSpPr>
            <a:cxnSpLocks/>
            <a:stCxn id="598" idx="4"/>
            <a:endCxn id="603" idx="0"/>
          </p:cNvCxnSpPr>
          <p:nvPr/>
        </p:nvCxnSpPr>
        <p:spPr>
          <a:xfrm flipH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864741EF-BD96-CD22-6AAB-475B0882DB0E}"/>
              </a:ext>
            </a:extLst>
          </p:cNvPr>
          <p:cNvCxnSpPr>
            <a:cxnSpLocks/>
            <a:stCxn id="599" idx="4"/>
            <a:endCxn id="603" idx="0"/>
          </p:cNvCxnSpPr>
          <p:nvPr/>
        </p:nvCxnSpPr>
        <p:spPr>
          <a:xfrm flipH="1"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F7CC044E-93F2-85C1-A741-7095F517B189}"/>
                  </a:ext>
                </a:extLst>
              </p:cNvPr>
              <p:cNvSpPr txBox="1"/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noFill/>
              <a:ln w="19050">
                <a:solidFill>
                  <a:srgbClr val="FF40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3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𝑺𝒐𝒇𝒕𝒎𝒂𝒙</m:t>
                      </m:r>
                    </m:oMath>
                  </m:oMathPara>
                </a14:m>
                <a:endParaRPr lang="en-PH" sz="13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F7CC044E-93F2-85C1-A741-7095F517B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blipFill>
                <a:blip r:embed="rId24"/>
                <a:stretch>
                  <a:fillRect b="-28571"/>
                </a:stretch>
              </a:blipFill>
              <a:ln w="1905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9" name="Oval 608">
            <a:extLst>
              <a:ext uri="{FF2B5EF4-FFF2-40B4-BE49-F238E27FC236}">
                <a16:creationId xmlns:a16="http://schemas.microsoft.com/office/drawing/2014/main" id="{8F21FC33-7344-3E76-7922-47B8B5391581}"/>
              </a:ext>
            </a:extLst>
          </p:cNvPr>
          <p:cNvSpPr/>
          <p:nvPr/>
        </p:nvSpPr>
        <p:spPr>
          <a:xfrm>
            <a:off x="11257141" y="741351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6DCD1796-40AC-A8B7-566E-4368B01D7D4E}"/>
              </a:ext>
            </a:extLst>
          </p:cNvPr>
          <p:cNvSpPr/>
          <p:nvPr/>
        </p:nvSpPr>
        <p:spPr>
          <a:xfrm>
            <a:off x="10016547" y="763111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CCC34078-AA75-EFD0-E598-D217C561D956}"/>
              </a:ext>
            </a:extLst>
          </p:cNvPr>
          <p:cNvSpPr/>
          <p:nvPr/>
        </p:nvSpPr>
        <p:spPr>
          <a:xfrm>
            <a:off x="10852829" y="741351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129961BE-9F84-2BF0-4EEC-25060B909436}"/>
              </a:ext>
            </a:extLst>
          </p:cNvPr>
          <p:cNvSpPr/>
          <p:nvPr/>
        </p:nvSpPr>
        <p:spPr>
          <a:xfrm>
            <a:off x="10428140" y="759301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0EBCD24C-F7C0-2029-2E6A-101C49C295A8}"/>
              </a:ext>
            </a:extLst>
          </p:cNvPr>
          <p:cNvSpPr txBox="1"/>
          <p:nvPr/>
        </p:nvSpPr>
        <p:spPr>
          <a:xfrm>
            <a:off x="10017479" y="474973"/>
            <a:ext cx="3554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at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86ADB53F-2D9F-B3EB-245C-85CEF63137BC}"/>
              </a:ext>
            </a:extLst>
          </p:cNvPr>
          <p:cNvSpPr txBox="1"/>
          <p:nvPr/>
        </p:nvSpPr>
        <p:spPr>
          <a:xfrm>
            <a:off x="10335284" y="472694"/>
            <a:ext cx="5244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latin typeface="Baguet Script" panose="00000500000000000000" pitchFamily="2" charset="0"/>
              </a:rPr>
              <a:t>Tara</a:t>
            </a:r>
            <a:endParaRPr lang="en-PH" sz="1300" dirty="0"/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A68048A4-9768-FCD2-9838-525B3EC9CB49}"/>
              </a:ext>
            </a:extLst>
          </p:cNvPr>
          <p:cNvSpPr txBox="1"/>
          <p:nvPr/>
        </p:nvSpPr>
        <p:spPr>
          <a:xfrm>
            <a:off x="10844139" y="470313"/>
            <a:ext cx="36869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 err="1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ba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1F5330AB-9879-224F-15D9-FD9B97E18259}"/>
              </a:ext>
            </a:extLst>
          </p:cNvPr>
          <p:cNvSpPr txBox="1"/>
          <p:nvPr/>
        </p:nvSpPr>
        <p:spPr>
          <a:xfrm>
            <a:off x="11108165" y="489822"/>
            <a:ext cx="6579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&lt;EOS&gt;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C586400F-EBA1-02ED-C707-8E4027377817}"/>
              </a:ext>
            </a:extLst>
          </p:cNvPr>
          <p:cNvSpPr/>
          <p:nvPr/>
        </p:nvSpPr>
        <p:spPr>
          <a:xfrm>
            <a:off x="11257141" y="1973920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B0FF607C-8629-D7A5-999E-9CED6A404947}"/>
              </a:ext>
            </a:extLst>
          </p:cNvPr>
          <p:cNvSpPr/>
          <p:nvPr/>
        </p:nvSpPr>
        <p:spPr>
          <a:xfrm>
            <a:off x="10854858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0CEECCD2-892A-295E-DA25-EAA2CE90E3E3}"/>
              </a:ext>
            </a:extLst>
          </p:cNvPr>
          <p:cNvCxnSpPr>
            <a:cxnSpLocks/>
            <a:stCxn id="594" idx="4"/>
            <a:endCxn id="649" idx="0"/>
          </p:cNvCxnSpPr>
          <p:nvPr/>
        </p:nvCxnSpPr>
        <p:spPr>
          <a:xfrm flipH="1">
            <a:off x="11034858" y="1785867"/>
            <a:ext cx="402283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25436BD5-D502-F601-8090-86BC6957D731}"/>
              </a:ext>
            </a:extLst>
          </p:cNvPr>
          <p:cNvCxnSpPr>
            <a:cxnSpLocks/>
            <a:stCxn id="649" idx="0"/>
            <a:endCxn id="598" idx="4"/>
          </p:cNvCxnSpPr>
          <p:nvPr/>
        </p:nvCxnSpPr>
        <p:spPr>
          <a:xfrm flipV="1">
            <a:off x="11034858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C36B9288-33A9-318A-47CA-27FA764D9EF5}"/>
              </a:ext>
            </a:extLst>
          </p:cNvPr>
          <p:cNvCxnSpPr>
            <a:cxnSpLocks/>
            <a:stCxn id="649" idx="0"/>
            <a:endCxn id="599" idx="4"/>
          </p:cNvCxnSpPr>
          <p:nvPr/>
        </p:nvCxnSpPr>
        <p:spPr>
          <a:xfrm flipH="1" flipV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1E956BFD-8199-02CB-7052-F3927E4544C5}"/>
              </a:ext>
            </a:extLst>
          </p:cNvPr>
          <p:cNvCxnSpPr>
            <a:cxnSpLocks/>
            <a:stCxn id="649" idx="0"/>
            <a:endCxn id="597" idx="4"/>
          </p:cNvCxnSpPr>
          <p:nvPr/>
        </p:nvCxnSpPr>
        <p:spPr>
          <a:xfrm flipH="1" flipV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8161EE9F-E12C-319C-9FB0-09A404E36814}"/>
              </a:ext>
            </a:extLst>
          </p:cNvPr>
          <p:cNvCxnSpPr>
            <a:cxnSpLocks/>
            <a:stCxn id="594" idx="4"/>
            <a:endCxn id="648" idx="0"/>
          </p:cNvCxnSpPr>
          <p:nvPr/>
        </p:nvCxnSpPr>
        <p:spPr>
          <a:xfrm>
            <a:off x="11437141" y="1785867"/>
            <a:ext cx="0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416B3FF0-5FFE-A3A2-EFE2-7661FB0D841A}"/>
              </a:ext>
            </a:extLst>
          </p:cNvPr>
          <p:cNvCxnSpPr>
            <a:cxnSpLocks/>
            <a:stCxn id="598" idx="4"/>
            <a:endCxn id="648" idx="0"/>
          </p:cNvCxnSpPr>
          <p:nvPr/>
        </p:nvCxnSpPr>
        <p:spPr>
          <a:xfrm>
            <a:off x="11034858" y="1785867"/>
            <a:ext cx="402283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FE30381F-C341-B0C5-BF7B-60A32CCE212B}"/>
              </a:ext>
            </a:extLst>
          </p:cNvPr>
          <p:cNvCxnSpPr>
            <a:cxnSpLocks/>
            <a:stCxn id="599" idx="4"/>
            <a:endCxn id="648" idx="0"/>
          </p:cNvCxnSpPr>
          <p:nvPr/>
        </p:nvCxnSpPr>
        <p:spPr>
          <a:xfrm>
            <a:off x="10617826" y="1785867"/>
            <a:ext cx="819315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4A35F209-C667-5AFC-80EC-7189EEED8F73}"/>
              </a:ext>
            </a:extLst>
          </p:cNvPr>
          <p:cNvCxnSpPr>
            <a:cxnSpLocks/>
            <a:stCxn id="597" idx="4"/>
            <a:endCxn id="648" idx="0"/>
          </p:cNvCxnSpPr>
          <p:nvPr/>
        </p:nvCxnSpPr>
        <p:spPr>
          <a:xfrm>
            <a:off x="10201510" y="1785867"/>
            <a:ext cx="1235631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9FA749C1-96EF-2723-ACA9-FBD751234F0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B773A3AA-900C-ACDD-2E86-32A7D7E3F7C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A640CBC0-5003-137B-6851-0FE68720CA8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DAFD3B59-82D1-3E43-C108-B80D5D2CE951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1F772C4F-B067-DAD1-B9CE-9DD26333418E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EFD4068D-4B6E-A88A-A9C9-0DCC224B9135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B3F3A388-3304-047B-7CC3-15B83C36548F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9B545C9A-6309-1650-5F82-B4F75392264D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0216965B-8D5C-0D54-86BE-188ACC9984D4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22F15B54-F323-6986-3CD9-F77F9301EC91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1839B426-F20F-0DBB-FDF8-1592FA08C2BF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Connector: Elbow 999">
            <a:extLst>
              <a:ext uri="{FF2B5EF4-FFF2-40B4-BE49-F238E27FC236}">
                <a16:creationId xmlns:a16="http://schemas.microsoft.com/office/drawing/2014/main" id="{C8732E81-BEA9-F6C2-25F9-DD40AFBCBAEF}"/>
              </a:ext>
            </a:extLst>
          </p:cNvPr>
          <p:cNvCxnSpPr>
            <a:cxnSpLocks/>
            <a:stCxn id="450" idx="3"/>
            <a:endCxn id="603" idx="4"/>
          </p:cNvCxnSpPr>
          <p:nvPr/>
        </p:nvCxnSpPr>
        <p:spPr>
          <a:xfrm>
            <a:off x="9044785" y="800802"/>
            <a:ext cx="1156725" cy="1531780"/>
          </a:xfrm>
          <a:prstGeom prst="bentConnector4">
            <a:avLst>
              <a:gd name="adj1" fmla="val 53747"/>
              <a:gd name="adj2" fmla="val 11492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Connector: Elbow 1002">
            <a:extLst>
              <a:ext uri="{FF2B5EF4-FFF2-40B4-BE49-F238E27FC236}">
                <a16:creationId xmlns:a16="http://schemas.microsoft.com/office/drawing/2014/main" id="{403BFEF4-E6DF-E789-0778-2D839D42BAFF}"/>
              </a:ext>
            </a:extLst>
          </p:cNvPr>
          <p:cNvCxnSpPr>
            <a:cxnSpLocks/>
            <a:stCxn id="451" idx="3"/>
            <a:endCxn id="595" idx="4"/>
          </p:cNvCxnSpPr>
          <p:nvPr/>
        </p:nvCxnSpPr>
        <p:spPr>
          <a:xfrm>
            <a:off x="9493956" y="449342"/>
            <a:ext cx="1123870" cy="1883240"/>
          </a:xfrm>
          <a:prstGeom prst="bentConnector4">
            <a:avLst>
              <a:gd name="adj1" fmla="val 33517"/>
              <a:gd name="adj2" fmla="val 112139"/>
            </a:avLst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8" name="TextBox 1117">
            <a:extLst>
              <a:ext uri="{FF2B5EF4-FFF2-40B4-BE49-F238E27FC236}">
                <a16:creationId xmlns:a16="http://schemas.microsoft.com/office/drawing/2014/main" id="{B70CAC56-EE83-40B7-022E-1F8B21936AA5}"/>
              </a:ext>
            </a:extLst>
          </p:cNvPr>
          <p:cNvSpPr txBox="1"/>
          <p:nvPr/>
        </p:nvSpPr>
        <p:spPr>
          <a:xfrm>
            <a:off x="10022679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-0.3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E622324D-2F39-6912-3EB3-1FB1B41B9332}"/>
              </a:ext>
            </a:extLst>
          </p:cNvPr>
          <p:cNvSpPr txBox="1"/>
          <p:nvPr/>
        </p:nvSpPr>
        <p:spPr>
          <a:xfrm>
            <a:off x="10457036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0.3</a:t>
            </a: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BD15A9F8-3018-4C3D-1226-74CF13997F1E}"/>
              </a:ext>
            </a:extLst>
          </p:cNvPr>
          <p:cNvSpPr txBox="1"/>
          <p:nvPr/>
        </p:nvSpPr>
        <p:spPr>
          <a:xfrm>
            <a:off x="10872066" y="2055583"/>
            <a:ext cx="36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0.9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1694EE05-5837-EA50-622A-14041D15F75A}"/>
              </a:ext>
            </a:extLst>
          </p:cNvPr>
          <p:cNvSpPr txBox="1"/>
          <p:nvPr/>
        </p:nvSpPr>
        <p:spPr>
          <a:xfrm>
            <a:off x="11268688" y="2055583"/>
            <a:ext cx="336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0.4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FFDD0EFC-BA21-5EB4-7003-F0F7C455762E}"/>
              </a:ext>
            </a:extLst>
          </p:cNvPr>
          <p:cNvSpPr txBox="1"/>
          <p:nvPr/>
        </p:nvSpPr>
        <p:spPr>
          <a:xfrm>
            <a:off x="10011197" y="1498145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-0.7</a:t>
            </a: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6E8F938E-5E33-CF66-1FB9-64A49CF87F0F}"/>
              </a:ext>
            </a:extLst>
          </p:cNvPr>
          <p:cNvSpPr txBox="1"/>
          <p:nvPr/>
        </p:nvSpPr>
        <p:spPr>
          <a:xfrm>
            <a:off x="10453026" y="1498145"/>
            <a:ext cx="32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4.7</a:t>
            </a: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0AA45CCA-CC02-75B7-706A-407762FB836B}"/>
              </a:ext>
            </a:extLst>
          </p:cNvPr>
          <p:cNvSpPr txBox="1"/>
          <p:nvPr/>
        </p:nvSpPr>
        <p:spPr>
          <a:xfrm>
            <a:off x="10882798" y="1502907"/>
            <a:ext cx="286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-2</a:t>
            </a: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2BF7F224-4876-75DA-B791-6A20A0D88D4F}"/>
              </a:ext>
            </a:extLst>
          </p:cNvPr>
          <p:cNvSpPr txBox="1"/>
          <p:nvPr/>
        </p:nvSpPr>
        <p:spPr>
          <a:xfrm>
            <a:off x="11293935" y="1498145"/>
            <a:ext cx="3232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-2</a:t>
            </a: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031AC13E-1ABD-B0E9-5948-8B74CE29BD90}"/>
              </a:ext>
            </a:extLst>
          </p:cNvPr>
          <p:cNvSpPr txBox="1"/>
          <p:nvPr/>
        </p:nvSpPr>
        <p:spPr>
          <a:xfrm>
            <a:off x="10087161" y="831579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9F875212-E810-C28E-29F4-BDD25ED50C25}"/>
              </a:ext>
            </a:extLst>
          </p:cNvPr>
          <p:cNvSpPr txBox="1"/>
          <p:nvPr/>
        </p:nvSpPr>
        <p:spPr>
          <a:xfrm>
            <a:off x="10499118" y="831579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1</a:t>
            </a:r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0F015641-8A93-4CD3-0F15-A8396A8D6579}"/>
              </a:ext>
            </a:extLst>
          </p:cNvPr>
          <p:cNvSpPr txBox="1"/>
          <p:nvPr/>
        </p:nvSpPr>
        <p:spPr>
          <a:xfrm>
            <a:off x="10930125" y="820824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sp>
        <p:nvSpPr>
          <p:cNvPr id="1134" name="TextBox 1133">
            <a:extLst>
              <a:ext uri="{FF2B5EF4-FFF2-40B4-BE49-F238E27FC236}">
                <a16:creationId xmlns:a16="http://schemas.microsoft.com/office/drawing/2014/main" id="{D4C77CEB-F08F-4127-75CB-C4AEA989BA19}"/>
              </a:ext>
            </a:extLst>
          </p:cNvPr>
          <p:cNvSpPr txBox="1"/>
          <p:nvPr/>
        </p:nvSpPr>
        <p:spPr>
          <a:xfrm>
            <a:off x="11359295" y="820038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cxnSp>
        <p:nvCxnSpPr>
          <p:cNvPr id="1135" name="Connector: Elbow 1134">
            <a:extLst>
              <a:ext uri="{FF2B5EF4-FFF2-40B4-BE49-F238E27FC236}">
                <a16:creationId xmlns:a16="http://schemas.microsoft.com/office/drawing/2014/main" id="{14D2261A-0C36-9129-D109-81342A6185F8}"/>
              </a:ext>
            </a:extLst>
          </p:cNvPr>
          <p:cNvCxnSpPr>
            <a:cxnSpLocks/>
            <a:stCxn id="648" idx="4"/>
          </p:cNvCxnSpPr>
          <p:nvPr/>
        </p:nvCxnSpPr>
        <p:spPr>
          <a:xfrm rot="5400000">
            <a:off x="8741569" y="2541090"/>
            <a:ext cx="2902743" cy="2488403"/>
          </a:xfrm>
          <a:prstGeom prst="bentConnector3">
            <a:avLst>
              <a:gd name="adj1" fmla="val 65587"/>
            </a:avLst>
          </a:prstGeom>
          <a:ln w="19050">
            <a:solidFill>
              <a:srgbClr val="7030A0">
                <a:alpha val="30000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D7FC7B80-76C6-4409-0AB3-CD69A4480D12}"/>
              </a:ext>
            </a:extLst>
          </p:cNvPr>
          <p:cNvCxnSpPr>
            <a:cxnSpLocks/>
            <a:stCxn id="649" idx="4"/>
          </p:cNvCxnSpPr>
          <p:nvPr/>
        </p:nvCxnSpPr>
        <p:spPr>
          <a:xfrm rot="5400000">
            <a:off x="8317131" y="2652181"/>
            <a:ext cx="3037326" cy="2398129"/>
          </a:xfrm>
          <a:prstGeom prst="bentConnector3">
            <a:avLst>
              <a:gd name="adj1" fmla="val 56272"/>
            </a:avLst>
          </a:prstGeom>
          <a:ln w="1905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280AF4B1-1583-B0DB-A8F3-90166FA710B6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0C84500F-AB73-54EE-2109-23B067410C1D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88AFBD0D-B007-6BB0-AD64-671BF18ECE94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58CB139-3DBF-F920-0F8A-FA6F6E57160B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EF9CBB2-65AA-AD23-D7E4-2AFD8C236406}"/>
              </a:ext>
            </a:extLst>
          </p:cNvPr>
          <p:cNvCxnSpPr>
            <a:cxnSpLocks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7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788ECB5-D045-35E1-C988-3865F9761E4D}"/>
              </a:ext>
            </a:extLst>
          </p:cNvPr>
          <p:cNvCxnSpPr>
            <a:cxnSpLocks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C4B632-7D23-2904-6808-FDA5B892F7BF}"/>
              </a:ext>
            </a:extLst>
          </p:cNvPr>
          <p:cNvCxnSpPr>
            <a:cxnSpLocks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119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C7DCAA3-66DC-3E51-5CA9-FC7299AB2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490A1881-51DA-5AFF-98E3-B2E763F9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3FD51901-6221-3702-A6FD-88D4920B3F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48B6A12C-37E3-92E6-2B6D-6EB7E68D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36C5C2C-B01D-E07F-F1A3-2ADE2901BA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D6DBE6B-BADD-C4DC-6009-992D8DA2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096DAD42-FAE2-39CF-7C94-4945C02524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E61B918-1BAB-AD05-FF75-63F9F9880F94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38F7A4-8BC4-C823-AA33-9EE0FF734655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BE88BCB-CF02-40A4-6808-37A596059892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CB8092F-232D-7474-4719-0C3D5B326D46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D8CB292-6BD6-74FE-BCC9-584FA0BFD9DE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59DE0F-BBC7-2222-FC18-92DC3A51E747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D6C80F7-57D8-56E7-BAC4-72811511D648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D0B91B8-E43B-D772-85D5-5792962C1E89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B97A5FB-5D94-4826-DAB7-65BC1BBD7FAB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B09A0EA-72A6-EAFC-06F9-82D3820851E0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2ACBD52-2936-2222-6DFD-8C2036C29BE5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2ACBD52-2936-2222-6DFD-8C2036C2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7D95D367-43B9-76EF-D387-0333092D65AA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7D95D367-43B9-76EF-D387-0333092D6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FFEE2B1-1FA0-9EF2-FA73-507CF19D0C05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FFEE2B1-1FA0-9EF2-FA73-507CF19D0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B1831B09-1F1B-95DF-A411-AB8CC076F3DE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2CE4C8DE-097F-42CF-159F-FE52A9504421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2CE4C8DE-097F-42CF-159F-FE52A9504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C798C982-4B07-B810-139F-8F53DCAECF23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C2F444DE-7DDC-76FD-DC2A-9B0834922092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1821D56-1070-857C-C03A-5E3BDCBB5B9A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0B241DA-9846-2EA6-A32F-F4C8D20EEF56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0B241DA-9846-2EA6-A32F-F4C8D20EE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07D4A2E-BF2B-1928-A218-71778DC342AA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0.38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407D4A2E-BF2B-1928-A218-71778DC34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E612568-3816-B9A9-A2E2-0405E775FAEF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E612568-3816-B9A9-A2E2-0405E775F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12444F29-F0B3-58E9-47A2-BCD9D5BC2EA1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12444F29-F0B3-58E9-47A2-BCD9D5BC2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DD47263F-248E-69C3-79B5-7EB166BB5115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F8EDB827-293C-CB49-B60D-CE8F9DE7DE82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0F74D0C7-259B-6031-53E3-A9AEA9334F92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1490E01-2448-D0F0-1D22-7217A684E289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4DC0D3A3-CEE2-A9DA-C26F-48CB5B4F2A4E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02A8D864-E034-96D2-D83D-414BE9A6EB1A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FFC42267-8041-6054-888E-BC073DB39317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53DBE03B-4466-301B-4D30-FBE3A796C111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53DBE03B-4466-301B-4D30-FBE3A796C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F36C8A07-48E1-6596-DD77-19FA6CF72C78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F36C8A07-48E1-6596-DD77-19FA6CF72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D4D7DACE-ADCA-4A5B-AEB4-B6F1FA677908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1AA0EE46-9C1C-4CF3-6582-D66CC7EB39A5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1AA0EE46-9C1C-4CF3-6582-D66CC7EB3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89A2ED49-E9EA-760F-9227-C6E231CFA4E1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89A2ED49-E9EA-760F-9227-C6E231CFA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772D52AA-5DF4-242C-3BDD-345CF83834CC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CD2AEF8C-E22E-23CD-D88E-35A6E7D72D51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4AE4BF8E-D303-8B43-7568-67DDC2EB2513}"/>
                  </a:ext>
                </a:extLst>
              </p:cNvPr>
              <p:cNvSpPr txBox="1"/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−0.41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4AE4BF8E-D303-8B43-7568-67DDC2EB2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498" y="2055583"/>
                <a:ext cx="678584" cy="2769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9129D7C-6A00-E258-BCCA-742FADF918CE}"/>
                  </a:ext>
                </a:extLst>
              </p:cNvPr>
              <p:cNvSpPr txBox="1"/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09129D7C-6A00-E258-BCCA-742FADF91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014" y="1671334"/>
                <a:ext cx="512837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B58524B-10A1-AB5B-9F92-01CE9BCAB550}"/>
                  </a:ext>
                </a:extLst>
              </p:cNvPr>
              <p:cNvSpPr txBox="1"/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DB58524B-10A1-AB5B-9F92-01CE9BCAB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23" y="1670405"/>
                <a:ext cx="517733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ED8ED1F5-9BE9-E99F-0C74-08B7B86BEC12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ED8ED1F5-9BE9-E99F-0C74-08B7B86BE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7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4880C13D-86F7-F8D0-667C-81A57B858AC6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389CA84-B6D6-A13F-BDA1-927A268DE884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B389CA84-B6D6-A13F-BDA1-927A268D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4210273D-4BC3-4674-C969-E01C13FA9E90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C082B0A5-D265-5E5C-17C8-BA2B532FBD40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A16D06DC-DD45-57C7-A24F-B266CC981273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1B63A6A-3857-52C7-FD26-18C741B2E8CE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1B63A6A-3857-52C7-FD26-18C741B2E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F855CF48-E758-9A46-0BDD-D265A6114317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5FBE6122-9125-B883-5365-65429418F2EE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AF74DF5B-5CD9-5C42-6899-C889B3987E8E}"/>
                  </a:ext>
                </a:extLst>
              </p:cNvPr>
              <p:cNvSpPr txBox="1"/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AF74DF5B-5CD9-5C42-6899-C889B398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057914"/>
                <a:ext cx="678584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A5EE8F41-5F73-6644-B8DB-28813519A48A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430DA21-6CAB-B731-1FE6-885D6963169B}"/>
                  </a:ext>
                </a:extLst>
              </p:cNvPr>
              <p:cNvSpPr txBox="1"/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E430DA21-6CAB-B731-1FE6-885D6963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996B00FF-90AF-B01F-545B-6D0C2A8C1C1D}"/>
                  </a:ext>
                </a:extLst>
              </p:cNvPr>
              <p:cNvSpPr txBox="1"/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996B00FF-90AF-B01F-545B-6D0C2A8C1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5F043A27-FC72-911C-20A9-04A1081CD8DD}"/>
              </a:ext>
            </a:extLst>
          </p:cNvPr>
          <p:cNvCxnSpPr>
            <a:cxnSpLocks/>
            <a:stCxn id="334" idx="0"/>
            <a:endCxn id="422" idx="1"/>
          </p:cNvCxnSpPr>
          <p:nvPr/>
        </p:nvCxnSpPr>
        <p:spPr>
          <a:xfrm rot="5400000" flipH="1" flipV="1">
            <a:off x="5636411" y="387938"/>
            <a:ext cx="2739173" cy="4311262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EE96591F-1B25-AA9B-B3BD-AC23B7E20C04}"/>
              </a:ext>
            </a:extLst>
          </p:cNvPr>
          <p:cNvCxnSpPr>
            <a:cxnSpLocks/>
            <a:stCxn id="333" idx="0"/>
            <a:endCxn id="421" idx="1"/>
          </p:cNvCxnSpPr>
          <p:nvPr/>
        </p:nvCxnSpPr>
        <p:spPr>
          <a:xfrm rot="5400000" flipH="1" flipV="1">
            <a:off x="5820398" y="1191734"/>
            <a:ext cx="2678701" cy="3099037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8D43406-5DE2-1F0C-6B5C-8A6E41795E34}"/>
              </a:ext>
            </a:extLst>
          </p:cNvPr>
          <p:cNvCxnSpPr>
            <a:cxnSpLocks/>
            <a:stCxn id="350" idx="0"/>
            <a:endCxn id="421" idx="2"/>
          </p:cNvCxnSpPr>
          <p:nvPr/>
        </p:nvCxnSpPr>
        <p:spPr>
          <a:xfrm flipH="1" flipV="1">
            <a:off x="8875431" y="1540400"/>
            <a:ext cx="2" cy="1309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29D49432-0035-8FC7-7E81-6BD62C7C3177}"/>
              </a:ext>
            </a:extLst>
          </p:cNvPr>
          <p:cNvCxnSpPr>
            <a:cxnSpLocks/>
            <a:stCxn id="350" idx="0"/>
            <a:endCxn id="422" idx="2"/>
          </p:cNvCxnSpPr>
          <p:nvPr/>
        </p:nvCxnSpPr>
        <p:spPr>
          <a:xfrm rot="5400000" flipH="1" flipV="1">
            <a:off x="8922186" y="1265729"/>
            <a:ext cx="358853" cy="452359"/>
          </a:xfrm>
          <a:prstGeom prst="bentConnector3">
            <a:avLst>
              <a:gd name="adj1" fmla="val 1814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707F0161-3EC1-93C2-46A3-54ACB89602CE}"/>
                  </a:ext>
                </a:extLst>
              </p:cNvPr>
              <p:cNvSpPr txBox="1"/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707F0161-3EC1-93C2-46A3-54ACB8960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42C500EC-63CD-B3EE-9C63-C377257BA9E7}"/>
                  </a:ext>
                </a:extLst>
              </p:cNvPr>
              <p:cNvSpPr txBox="1"/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42C500EC-63CD-B3EE-9C63-C377257B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C7E04BBC-A9ED-4057-D296-92DCE39A52B1}"/>
              </a:ext>
            </a:extLst>
          </p:cNvPr>
          <p:cNvCxnSpPr>
            <a:cxnSpLocks/>
            <a:stCxn id="173" idx="3"/>
            <a:endCxn id="450" idx="1"/>
          </p:cNvCxnSpPr>
          <p:nvPr/>
        </p:nvCxnSpPr>
        <p:spPr>
          <a:xfrm flipV="1">
            <a:off x="6631138" y="800802"/>
            <a:ext cx="2081319" cy="27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563D67D0-86AE-A9A9-2C6A-FD8BC094D6B6}"/>
              </a:ext>
            </a:extLst>
          </p:cNvPr>
          <p:cNvCxnSpPr>
            <a:cxnSpLocks/>
            <a:stCxn id="421" idx="0"/>
            <a:endCxn id="450" idx="2"/>
          </p:cNvCxnSpPr>
          <p:nvPr/>
        </p:nvCxnSpPr>
        <p:spPr>
          <a:xfrm flipV="1">
            <a:off x="8875431" y="939301"/>
            <a:ext cx="3190" cy="3241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691FA175-19AC-7895-84F8-5A502FF93CA5}"/>
              </a:ext>
            </a:extLst>
          </p:cNvPr>
          <p:cNvCxnSpPr>
            <a:cxnSpLocks/>
            <a:stCxn id="422" idx="0"/>
            <a:endCxn id="451" idx="2"/>
          </p:cNvCxnSpPr>
          <p:nvPr/>
        </p:nvCxnSpPr>
        <p:spPr>
          <a:xfrm flipV="1">
            <a:off x="9327792" y="587841"/>
            <a:ext cx="0" cy="44764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54C480D0-F0D7-055B-ABD5-B1DFA9AD9A3A}"/>
              </a:ext>
            </a:extLst>
          </p:cNvPr>
          <p:cNvCxnSpPr>
            <a:cxnSpLocks/>
            <a:stCxn id="179" idx="3"/>
            <a:endCxn id="451" idx="1"/>
          </p:cNvCxnSpPr>
          <p:nvPr/>
        </p:nvCxnSpPr>
        <p:spPr>
          <a:xfrm>
            <a:off x="7325912" y="437319"/>
            <a:ext cx="1835716" cy="12023"/>
          </a:xfrm>
          <a:prstGeom prst="straightConnector1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7DCE3F38-01C4-6713-F185-BD274654A679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1BFAFF4-972B-7265-0F08-FAFC69F0BF82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" name="Oval 593">
            <a:extLst>
              <a:ext uri="{FF2B5EF4-FFF2-40B4-BE49-F238E27FC236}">
                <a16:creationId xmlns:a16="http://schemas.microsoft.com/office/drawing/2014/main" id="{B7B39266-A70D-7FAC-AE18-28E86C2CF883}"/>
              </a:ext>
            </a:extLst>
          </p:cNvPr>
          <p:cNvSpPr/>
          <p:nvPr/>
        </p:nvSpPr>
        <p:spPr>
          <a:xfrm>
            <a:off x="11257141" y="1425867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F0E46DA6-A780-04AA-6CD9-5AF26AE03EC6}"/>
              </a:ext>
            </a:extLst>
          </p:cNvPr>
          <p:cNvSpPr/>
          <p:nvPr/>
        </p:nvSpPr>
        <p:spPr>
          <a:xfrm>
            <a:off x="10437826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55AD5300-C65E-FB9E-870C-8511766FDEBE}"/>
              </a:ext>
            </a:extLst>
          </p:cNvPr>
          <p:cNvCxnSpPr>
            <a:cxnSpLocks/>
            <a:stCxn id="594" idx="4"/>
            <a:endCxn id="595" idx="0"/>
          </p:cNvCxnSpPr>
          <p:nvPr/>
        </p:nvCxnSpPr>
        <p:spPr>
          <a:xfrm flipH="1">
            <a:off x="10617826" y="1785867"/>
            <a:ext cx="819315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7" name="Oval 596">
            <a:extLst>
              <a:ext uri="{FF2B5EF4-FFF2-40B4-BE49-F238E27FC236}">
                <a16:creationId xmlns:a16="http://schemas.microsoft.com/office/drawing/2014/main" id="{71812D9A-7BD9-5E18-FB9C-107570C445C2}"/>
              </a:ext>
            </a:extLst>
          </p:cNvPr>
          <p:cNvSpPr/>
          <p:nvPr/>
        </p:nvSpPr>
        <p:spPr>
          <a:xfrm>
            <a:off x="10021510" y="1425867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C1DECC43-B042-0688-8EFE-55A04C06090E}"/>
              </a:ext>
            </a:extLst>
          </p:cNvPr>
          <p:cNvSpPr/>
          <p:nvPr/>
        </p:nvSpPr>
        <p:spPr>
          <a:xfrm>
            <a:off x="10854858" y="1425867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AD54B9B1-8AB2-D355-DA34-0F0A7229A06A}"/>
              </a:ext>
            </a:extLst>
          </p:cNvPr>
          <p:cNvSpPr/>
          <p:nvPr/>
        </p:nvSpPr>
        <p:spPr>
          <a:xfrm>
            <a:off x="10437826" y="1425867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1A767D4D-D8F8-DD39-4574-E8E7CCBCD046}"/>
              </a:ext>
            </a:extLst>
          </p:cNvPr>
          <p:cNvCxnSpPr>
            <a:cxnSpLocks/>
            <a:stCxn id="598" idx="4"/>
            <a:endCxn id="595" idx="0"/>
          </p:cNvCxnSpPr>
          <p:nvPr/>
        </p:nvCxnSpPr>
        <p:spPr>
          <a:xfrm flipH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C891593A-1CF2-6EE3-4FA0-640E8B4E8B98}"/>
              </a:ext>
            </a:extLst>
          </p:cNvPr>
          <p:cNvCxnSpPr>
            <a:cxnSpLocks/>
            <a:stCxn id="597" idx="4"/>
            <a:endCxn id="595" idx="0"/>
          </p:cNvCxnSpPr>
          <p:nvPr/>
        </p:nvCxnSpPr>
        <p:spPr>
          <a:xfrm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0C836E79-245A-8724-1A99-DD1569A8A041}"/>
              </a:ext>
            </a:extLst>
          </p:cNvPr>
          <p:cNvCxnSpPr>
            <a:cxnSpLocks/>
            <a:stCxn id="599" idx="4"/>
            <a:endCxn id="595" idx="0"/>
          </p:cNvCxnSpPr>
          <p:nvPr/>
        </p:nvCxnSpPr>
        <p:spPr>
          <a:xfrm>
            <a:off x="10617826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3" name="Oval 602">
            <a:extLst>
              <a:ext uri="{FF2B5EF4-FFF2-40B4-BE49-F238E27FC236}">
                <a16:creationId xmlns:a16="http://schemas.microsoft.com/office/drawing/2014/main" id="{284C161B-641E-E3AA-8A57-5F9A4926BDC6}"/>
              </a:ext>
            </a:extLst>
          </p:cNvPr>
          <p:cNvSpPr/>
          <p:nvPr/>
        </p:nvSpPr>
        <p:spPr>
          <a:xfrm>
            <a:off x="10021510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>
              <a:solidFill>
                <a:schemeClr val="tx1"/>
              </a:solidFill>
            </a:endParaRPr>
          </a:p>
        </p:txBody>
      </p: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44889043-F51F-EB82-EFD0-66A6B7A9D311}"/>
              </a:ext>
            </a:extLst>
          </p:cNvPr>
          <p:cNvCxnSpPr>
            <a:cxnSpLocks/>
            <a:stCxn id="597" idx="4"/>
            <a:endCxn id="603" idx="0"/>
          </p:cNvCxnSpPr>
          <p:nvPr/>
        </p:nvCxnSpPr>
        <p:spPr>
          <a:xfrm>
            <a:off x="10201510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AEA9E391-AF1C-F456-4953-FB92267627A7}"/>
              </a:ext>
            </a:extLst>
          </p:cNvPr>
          <p:cNvCxnSpPr>
            <a:cxnSpLocks/>
            <a:stCxn id="594" idx="4"/>
            <a:endCxn id="603" idx="0"/>
          </p:cNvCxnSpPr>
          <p:nvPr/>
        </p:nvCxnSpPr>
        <p:spPr>
          <a:xfrm flipH="1">
            <a:off x="10201510" y="1785867"/>
            <a:ext cx="1235631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EFC6FF13-671D-BDAB-BF0F-5897EC1C9A5F}"/>
              </a:ext>
            </a:extLst>
          </p:cNvPr>
          <p:cNvCxnSpPr>
            <a:cxnSpLocks/>
            <a:stCxn id="598" idx="4"/>
            <a:endCxn id="603" idx="0"/>
          </p:cNvCxnSpPr>
          <p:nvPr/>
        </p:nvCxnSpPr>
        <p:spPr>
          <a:xfrm flipH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2D496F67-A617-E418-6764-D1E00B0A7494}"/>
              </a:ext>
            </a:extLst>
          </p:cNvPr>
          <p:cNvCxnSpPr>
            <a:cxnSpLocks/>
            <a:stCxn id="599" idx="4"/>
            <a:endCxn id="603" idx="0"/>
          </p:cNvCxnSpPr>
          <p:nvPr/>
        </p:nvCxnSpPr>
        <p:spPr>
          <a:xfrm flipH="1"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480B59C8-98FF-12D1-0DBD-742CC94DD864}"/>
                  </a:ext>
                </a:extLst>
              </p:cNvPr>
              <p:cNvSpPr txBox="1"/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noFill/>
              <a:ln w="19050">
                <a:solidFill>
                  <a:srgbClr val="FF40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3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𝑺𝒐𝒇𝒕𝒎𝒂𝒙</m:t>
                      </m:r>
                    </m:oMath>
                  </m:oMathPara>
                </a14:m>
                <a:endParaRPr lang="en-PH" sz="13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480B59C8-98FF-12D1-0DBD-742CC94DD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blipFill>
                <a:blip r:embed="rId24"/>
                <a:stretch>
                  <a:fillRect b="-28571"/>
                </a:stretch>
              </a:blipFill>
              <a:ln w="1905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9" name="Oval 608">
            <a:extLst>
              <a:ext uri="{FF2B5EF4-FFF2-40B4-BE49-F238E27FC236}">
                <a16:creationId xmlns:a16="http://schemas.microsoft.com/office/drawing/2014/main" id="{8E1AD658-0674-9ED0-289A-8D99A1EC8F85}"/>
              </a:ext>
            </a:extLst>
          </p:cNvPr>
          <p:cNvSpPr/>
          <p:nvPr/>
        </p:nvSpPr>
        <p:spPr>
          <a:xfrm>
            <a:off x="11257141" y="741351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FF5DD314-7AF5-8128-529D-EC4C57B88CFC}"/>
              </a:ext>
            </a:extLst>
          </p:cNvPr>
          <p:cNvSpPr/>
          <p:nvPr/>
        </p:nvSpPr>
        <p:spPr>
          <a:xfrm>
            <a:off x="10016547" y="763111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549B418C-28FB-EBEF-1C73-9B06EF73673C}"/>
              </a:ext>
            </a:extLst>
          </p:cNvPr>
          <p:cNvSpPr/>
          <p:nvPr/>
        </p:nvSpPr>
        <p:spPr>
          <a:xfrm>
            <a:off x="10852829" y="741351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DD2FA2F7-3351-992D-3B2A-D1154831B6DB}"/>
              </a:ext>
            </a:extLst>
          </p:cNvPr>
          <p:cNvSpPr/>
          <p:nvPr/>
        </p:nvSpPr>
        <p:spPr>
          <a:xfrm>
            <a:off x="10428140" y="759301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3185CBB6-7BB2-5B69-302D-2FB7B6EE1A1E}"/>
              </a:ext>
            </a:extLst>
          </p:cNvPr>
          <p:cNvSpPr txBox="1"/>
          <p:nvPr/>
        </p:nvSpPr>
        <p:spPr>
          <a:xfrm>
            <a:off x="10017479" y="474973"/>
            <a:ext cx="3554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at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F45BAB57-FFC3-F273-5D59-85B03CF93DDA}"/>
              </a:ext>
            </a:extLst>
          </p:cNvPr>
          <p:cNvSpPr txBox="1"/>
          <p:nvPr/>
        </p:nvSpPr>
        <p:spPr>
          <a:xfrm>
            <a:off x="10335284" y="472694"/>
            <a:ext cx="5244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latin typeface="Baguet Script" panose="00000500000000000000" pitchFamily="2" charset="0"/>
              </a:rPr>
              <a:t>Tara</a:t>
            </a:r>
            <a:endParaRPr lang="en-PH" sz="1300" dirty="0"/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80771CC2-50E3-74BE-85D0-3D7F6C108064}"/>
              </a:ext>
            </a:extLst>
          </p:cNvPr>
          <p:cNvSpPr txBox="1"/>
          <p:nvPr/>
        </p:nvSpPr>
        <p:spPr>
          <a:xfrm>
            <a:off x="10844139" y="470313"/>
            <a:ext cx="36869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 err="1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ba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452A2781-40CB-0435-74D0-F10DEFEA748B}"/>
              </a:ext>
            </a:extLst>
          </p:cNvPr>
          <p:cNvSpPr txBox="1"/>
          <p:nvPr/>
        </p:nvSpPr>
        <p:spPr>
          <a:xfrm>
            <a:off x="11108165" y="489822"/>
            <a:ext cx="6579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&lt;EOS&gt;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07D21501-D558-E6DF-6C6A-C9ED3923C089}"/>
              </a:ext>
            </a:extLst>
          </p:cNvPr>
          <p:cNvSpPr/>
          <p:nvPr/>
        </p:nvSpPr>
        <p:spPr>
          <a:xfrm>
            <a:off x="11257141" y="1973920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C039646D-FA3A-634A-DFCB-2414CC155CFB}"/>
              </a:ext>
            </a:extLst>
          </p:cNvPr>
          <p:cNvSpPr/>
          <p:nvPr/>
        </p:nvSpPr>
        <p:spPr>
          <a:xfrm>
            <a:off x="10854858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0C38F91-C5C6-9677-BA53-4620B12AD44A}"/>
              </a:ext>
            </a:extLst>
          </p:cNvPr>
          <p:cNvCxnSpPr>
            <a:cxnSpLocks/>
            <a:stCxn id="594" idx="4"/>
            <a:endCxn id="649" idx="0"/>
          </p:cNvCxnSpPr>
          <p:nvPr/>
        </p:nvCxnSpPr>
        <p:spPr>
          <a:xfrm flipH="1">
            <a:off x="11034858" y="1785867"/>
            <a:ext cx="402283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5FD600D6-7880-C9BD-999A-9054CE762AEA}"/>
              </a:ext>
            </a:extLst>
          </p:cNvPr>
          <p:cNvCxnSpPr>
            <a:cxnSpLocks/>
            <a:stCxn id="649" idx="0"/>
            <a:endCxn id="598" idx="4"/>
          </p:cNvCxnSpPr>
          <p:nvPr/>
        </p:nvCxnSpPr>
        <p:spPr>
          <a:xfrm flipV="1">
            <a:off x="11034858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3A46AE16-FC8E-B127-70B8-38728C6E9FEF}"/>
              </a:ext>
            </a:extLst>
          </p:cNvPr>
          <p:cNvCxnSpPr>
            <a:cxnSpLocks/>
            <a:stCxn id="649" idx="0"/>
            <a:endCxn id="599" idx="4"/>
          </p:cNvCxnSpPr>
          <p:nvPr/>
        </p:nvCxnSpPr>
        <p:spPr>
          <a:xfrm flipH="1" flipV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A2ABFE22-C1E8-F18D-874B-AFDA09542B82}"/>
              </a:ext>
            </a:extLst>
          </p:cNvPr>
          <p:cNvCxnSpPr>
            <a:cxnSpLocks/>
            <a:stCxn id="649" idx="0"/>
            <a:endCxn id="597" idx="4"/>
          </p:cNvCxnSpPr>
          <p:nvPr/>
        </p:nvCxnSpPr>
        <p:spPr>
          <a:xfrm flipH="1" flipV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6487142C-A0A8-832C-B89D-C48868D6B973}"/>
              </a:ext>
            </a:extLst>
          </p:cNvPr>
          <p:cNvCxnSpPr>
            <a:cxnSpLocks/>
            <a:stCxn id="594" idx="4"/>
            <a:endCxn id="648" idx="0"/>
          </p:cNvCxnSpPr>
          <p:nvPr/>
        </p:nvCxnSpPr>
        <p:spPr>
          <a:xfrm>
            <a:off x="11437141" y="1785867"/>
            <a:ext cx="0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FD944D89-6704-78E7-BDA1-BA99706F6EE7}"/>
              </a:ext>
            </a:extLst>
          </p:cNvPr>
          <p:cNvCxnSpPr>
            <a:cxnSpLocks/>
            <a:stCxn id="598" idx="4"/>
            <a:endCxn id="648" idx="0"/>
          </p:cNvCxnSpPr>
          <p:nvPr/>
        </p:nvCxnSpPr>
        <p:spPr>
          <a:xfrm>
            <a:off x="11034858" y="1785867"/>
            <a:ext cx="402283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F0781B5A-E6A3-59AF-977A-79E491816479}"/>
              </a:ext>
            </a:extLst>
          </p:cNvPr>
          <p:cNvCxnSpPr>
            <a:cxnSpLocks/>
            <a:stCxn id="599" idx="4"/>
            <a:endCxn id="648" idx="0"/>
          </p:cNvCxnSpPr>
          <p:nvPr/>
        </p:nvCxnSpPr>
        <p:spPr>
          <a:xfrm>
            <a:off x="10617826" y="1785867"/>
            <a:ext cx="819315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58E1CC51-B85E-4176-549B-6EE0A2B54DCB}"/>
              </a:ext>
            </a:extLst>
          </p:cNvPr>
          <p:cNvCxnSpPr>
            <a:cxnSpLocks/>
            <a:stCxn id="597" idx="4"/>
            <a:endCxn id="648" idx="0"/>
          </p:cNvCxnSpPr>
          <p:nvPr/>
        </p:nvCxnSpPr>
        <p:spPr>
          <a:xfrm>
            <a:off x="10201510" y="1785867"/>
            <a:ext cx="1235631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2CF18BAF-28EE-625C-54DA-3B020EB811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D717BBCD-FB2B-AEA2-1DB3-6983F58D6FB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E8C8D46B-5B2A-02C9-270B-D5A788850B5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F1AA2BB0-A140-8FDB-E66A-FE939E10E193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2A07D4BF-3E34-B14C-3B7D-E7FD2BFE4DE8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E24F6551-050B-E584-16DE-899D3054C756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0794694D-FB39-25C0-2EEF-59A65C0C6B00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A454BCC7-1F8C-0E2A-2CB1-E57D552725E3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B1A1337D-6A48-D9A9-8025-6B676E5AA4BF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9DE0AD51-E58D-877C-F611-02DB3DF749EA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0260B24C-3744-1257-0144-773BD17D27B3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Connector: Elbow 999">
            <a:extLst>
              <a:ext uri="{FF2B5EF4-FFF2-40B4-BE49-F238E27FC236}">
                <a16:creationId xmlns:a16="http://schemas.microsoft.com/office/drawing/2014/main" id="{A5E66C03-3ABA-E4FF-840D-1D689A522C4D}"/>
              </a:ext>
            </a:extLst>
          </p:cNvPr>
          <p:cNvCxnSpPr>
            <a:cxnSpLocks/>
            <a:stCxn id="450" idx="3"/>
            <a:endCxn id="603" idx="4"/>
          </p:cNvCxnSpPr>
          <p:nvPr/>
        </p:nvCxnSpPr>
        <p:spPr>
          <a:xfrm>
            <a:off x="9044785" y="800802"/>
            <a:ext cx="1156725" cy="1531780"/>
          </a:xfrm>
          <a:prstGeom prst="bentConnector4">
            <a:avLst>
              <a:gd name="adj1" fmla="val 53747"/>
              <a:gd name="adj2" fmla="val 11492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Connector: Elbow 1002">
            <a:extLst>
              <a:ext uri="{FF2B5EF4-FFF2-40B4-BE49-F238E27FC236}">
                <a16:creationId xmlns:a16="http://schemas.microsoft.com/office/drawing/2014/main" id="{E51B6A95-3802-FAE2-6FC1-1EBE14366B02}"/>
              </a:ext>
            </a:extLst>
          </p:cNvPr>
          <p:cNvCxnSpPr>
            <a:cxnSpLocks/>
            <a:stCxn id="451" idx="3"/>
            <a:endCxn id="595" idx="4"/>
          </p:cNvCxnSpPr>
          <p:nvPr/>
        </p:nvCxnSpPr>
        <p:spPr>
          <a:xfrm>
            <a:off x="9493956" y="449342"/>
            <a:ext cx="1123870" cy="1883240"/>
          </a:xfrm>
          <a:prstGeom prst="bentConnector4">
            <a:avLst>
              <a:gd name="adj1" fmla="val 33517"/>
              <a:gd name="adj2" fmla="val 112139"/>
            </a:avLst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8" name="TextBox 1117">
            <a:extLst>
              <a:ext uri="{FF2B5EF4-FFF2-40B4-BE49-F238E27FC236}">
                <a16:creationId xmlns:a16="http://schemas.microsoft.com/office/drawing/2014/main" id="{C2A99A4A-CD87-28F7-117D-2D81D9F16DC5}"/>
              </a:ext>
            </a:extLst>
          </p:cNvPr>
          <p:cNvSpPr txBox="1"/>
          <p:nvPr/>
        </p:nvSpPr>
        <p:spPr>
          <a:xfrm>
            <a:off x="10022679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-0.3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103355CB-FE8F-1F39-2724-4A503C19E6E4}"/>
              </a:ext>
            </a:extLst>
          </p:cNvPr>
          <p:cNvSpPr txBox="1"/>
          <p:nvPr/>
        </p:nvSpPr>
        <p:spPr>
          <a:xfrm>
            <a:off x="10457036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0.3</a:t>
            </a: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2125606A-F4AA-C000-6FD2-AAAA90AA5641}"/>
              </a:ext>
            </a:extLst>
          </p:cNvPr>
          <p:cNvSpPr txBox="1"/>
          <p:nvPr/>
        </p:nvSpPr>
        <p:spPr>
          <a:xfrm>
            <a:off x="10872066" y="2055583"/>
            <a:ext cx="36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0.9</a:t>
            </a: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144FBF81-7B76-92A3-245B-C6F3A8001C9C}"/>
              </a:ext>
            </a:extLst>
          </p:cNvPr>
          <p:cNvSpPr txBox="1"/>
          <p:nvPr/>
        </p:nvSpPr>
        <p:spPr>
          <a:xfrm>
            <a:off x="11268688" y="2055583"/>
            <a:ext cx="336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0.4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DE6C492D-7B40-D917-B655-66390FE5CF2D}"/>
              </a:ext>
            </a:extLst>
          </p:cNvPr>
          <p:cNvSpPr txBox="1"/>
          <p:nvPr/>
        </p:nvSpPr>
        <p:spPr>
          <a:xfrm>
            <a:off x="10011197" y="1498145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-0.7</a:t>
            </a: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DCD22AE3-C43D-16D5-1102-9CC1FFB71149}"/>
              </a:ext>
            </a:extLst>
          </p:cNvPr>
          <p:cNvSpPr txBox="1"/>
          <p:nvPr/>
        </p:nvSpPr>
        <p:spPr>
          <a:xfrm>
            <a:off x="10453026" y="1498145"/>
            <a:ext cx="32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4.7</a:t>
            </a: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BFDFD07C-5EF2-6946-05DF-73F5BFD072C6}"/>
              </a:ext>
            </a:extLst>
          </p:cNvPr>
          <p:cNvSpPr txBox="1"/>
          <p:nvPr/>
        </p:nvSpPr>
        <p:spPr>
          <a:xfrm>
            <a:off x="10882798" y="1502907"/>
            <a:ext cx="286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-2</a:t>
            </a: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6662425E-0FC7-5655-DFF9-E762DD9432D8}"/>
              </a:ext>
            </a:extLst>
          </p:cNvPr>
          <p:cNvSpPr txBox="1"/>
          <p:nvPr/>
        </p:nvSpPr>
        <p:spPr>
          <a:xfrm>
            <a:off x="11293935" y="1498145"/>
            <a:ext cx="3232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-2</a:t>
            </a: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5ECFC8FC-8E29-6E1D-306C-14473E14AE63}"/>
              </a:ext>
            </a:extLst>
          </p:cNvPr>
          <p:cNvSpPr txBox="1"/>
          <p:nvPr/>
        </p:nvSpPr>
        <p:spPr>
          <a:xfrm>
            <a:off x="10087161" y="831579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41BB224F-E720-6132-505D-C9FA6D325AD1}"/>
              </a:ext>
            </a:extLst>
          </p:cNvPr>
          <p:cNvSpPr txBox="1"/>
          <p:nvPr/>
        </p:nvSpPr>
        <p:spPr>
          <a:xfrm>
            <a:off x="10499118" y="831579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1</a:t>
            </a:r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56B8A368-E12C-6218-9450-08C880BF69F6}"/>
              </a:ext>
            </a:extLst>
          </p:cNvPr>
          <p:cNvSpPr txBox="1"/>
          <p:nvPr/>
        </p:nvSpPr>
        <p:spPr>
          <a:xfrm>
            <a:off x="10930125" y="820824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sp>
        <p:nvSpPr>
          <p:cNvPr id="1134" name="TextBox 1133">
            <a:extLst>
              <a:ext uri="{FF2B5EF4-FFF2-40B4-BE49-F238E27FC236}">
                <a16:creationId xmlns:a16="http://schemas.microsoft.com/office/drawing/2014/main" id="{72AC1D7F-C3C3-1F0B-6716-A9120413536E}"/>
              </a:ext>
            </a:extLst>
          </p:cNvPr>
          <p:cNvSpPr txBox="1"/>
          <p:nvPr/>
        </p:nvSpPr>
        <p:spPr>
          <a:xfrm>
            <a:off x="11359295" y="820038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cxnSp>
        <p:nvCxnSpPr>
          <p:cNvPr id="1135" name="Connector: Elbow 1134">
            <a:extLst>
              <a:ext uri="{FF2B5EF4-FFF2-40B4-BE49-F238E27FC236}">
                <a16:creationId xmlns:a16="http://schemas.microsoft.com/office/drawing/2014/main" id="{BB4FA60A-39D1-40A1-64F9-66E6CB6BA99E}"/>
              </a:ext>
            </a:extLst>
          </p:cNvPr>
          <p:cNvCxnSpPr>
            <a:cxnSpLocks/>
            <a:stCxn id="648" idx="4"/>
          </p:cNvCxnSpPr>
          <p:nvPr/>
        </p:nvCxnSpPr>
        <p:spPr>
          <a:xfrm rot="5400000">
            <a:off x="8741569" y="2541090"/>
            <a:ext cx="2902743" cy="2488403"/>
          </a:xfrm>
          <a:prstGeom prst="bentConnector3">
            <a:avLst>
              <a:gd name="adj1" fmla="val 65914"/>
            </a:avLst>
          </a:prstGeom>
          <a:ln w="19050">
            <a:solidFill>
              <a:srgbClr val="7030A0">
                <a:alpha val="30000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0202D2E0-606A-5D15-2559-66F77CD2E5A1}"/>
              </a:ext>
            </a:extLst>
          </p:cNvPr>
          <p:cNvCxnSpPr>
            <a:cxnSpLocks/>
            <a:stCxn id="649" idx="4"/>
          </p:cNvCxnSpPr>
          <p:nvPr/>
        </p:nvCxnSpPr>
        <p:spPr>
          <a:xfrm rot="5400000">
            <a:off x="8317131" y="2652181"/>
            <a:ext cx="3037326" cy="2398129"/>
          </a:xfrm>
          <a:prstGeom prst="bentConnector3">
            <a:avLst>
              <a:gd name="adj1" fmla="val 56272"/>
            </a:avLst>
          </a:prstGeom>
          <a:ln w="1905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DACEE088-2E59-EF6F-6AC2-ABB6E39E25F0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F5B04AFF-ACEC-8703-ED0C-078453893CC4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E93B1A0-C7EF-6DF7-1B1D-F76C5AE694E0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0C34819D-9F41-07C3-0334-027912160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779" y="4549419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56340718-7878-3943-96DC-F061591973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724897" y="4411598"/>
            <a:ext cx="1944132" cy="100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066BDF-450A-09EF-50F1-4F249B271EBC}"/>
              </a:ext>
            </a:extLst>
          </p:cNvPr>
          <p:cNvCxnSpPr>
            <a:cxnSpLocks/>
          </p:cNvCxnSpPr>
          <p:nvPr/>
        </p:nvCxnSpPr>
        <p:spPr>
          <a:xfrm flipV="1">
            <a:off x="10188826" y="557499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EB89CF-8BC6-DDD3-BC7D-58ADF265AD8E}"/>
              </a:ext>
            </a:extLst>
          </p:cNvPr>
          <p:cNvCxnSpPr>
            <a:cxnSpLocks/>
          </p:cNvCxnSpPr>
          <p:nvPr/>
        </p:nvCxnSpPr>
        <p:spPr>
          <a:xfrm flipH="1" flipV="1">
            <a:off x="10213451" y="558486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Picture 8" descr="A colorful circles with lines and dots&#10;&#10;AI-generated content may be incorrect.">
            <a:extLst>
              <a:ext uri="{FF2B5EF4-FFF2-40B4-BE49-F238E27FC236}">
                <a16:creationId xmlns:a16="http://schemas.microsoft.com/office/drawing/2014/main" id="{6B0CB222-B0AD-468C-495B-5AC02AFD74A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57668" y="5723600"/>
            <a:ext cx="1662904" cy="108000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04EE44D-A2A7-A88B-5D64-41415DF8B485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951168" cy="992285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8B11BC3-010B-7775-B828-46773D8960F7}"/>
              </a:ext>
            </a:extLst>
          </p:cNvPr>
          <p:cNvCxnSpPr>
            <a:cxnSpLocks/>
          </p:cNvCxnSpPr>
          <p:nvPr/>
        </p:nvCxnSpPr>
        <p:spPr>
          <a:xfrm rot="5400000">
            <a:off x="8266025" y="3909678"/>
            <a:ext cx="2000445" cy="644373"/>
          </a:xfrm>
          <a:prstGeom prst="bentConnector3">
            <a:avLst>
              <a:gd name="adj1" fmla="val 50317"/>
            </a:avLst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F3A15AD-C0C5-9E50-AB0E-D4B47932AEF0}"/>
              </a:ext>
            </a:extLst>
          </p:cNvPr>
          <p:cNvCxnSpPr>
            <a:cxnSpLocks/>
          </p:cNvCxnSpPr>
          <p:nvPr/>
        </p:nvCxnSpPr>
        <p:spPr>
          <a:xfrm>
            <a:off x="6900393" y="4043249"/>
            <a:ext cx="1579200" cy="1326658"/>
          </a:xfrm>
          <a:prstGeom prst="bentConnector3">
            <a:avLst>
              <a:gd name="adj1" fmla="val 109913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0A6DC0-0737-A334-E3AF-BAE166B8409D}"/>
              </a:ext>
            </a:extLst>
          </p:cNvPr>
          <p:cNvCxnSpPr>
            <a:cxnSpLocks/>
          </p:cNvCxnSpPr>
          <p:nvPr/>
        </p:nvCxnSpPr>
        <p:spPr>
          <a:xfrm flipV="1">
            <a:off x="8636729" y="3889543"/>
            <a:ext cx="0" cy="148036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73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35C543E-6F90-00E3-2217-127195A5B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F2C2AAE3-195B-DCF8-C92D-D04B6D41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4C5D8A3-A2DD-332B-D383-2717F692E0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A2BDF82F-1FE9-D0FE-8EB5-30FC1CFB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DBFBCD8-031B-894C-F3E6-32FEA147C7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F76C9D5-63E7-4735-0B6B-33E6BCDDF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C968E0D0-B5D4-E371-FD4A-A1340F3943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6EAD14-17E4-E26B-A9CB-DF59AE8EBD2D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CFE33FD-7EA3-1AC4-E75A-D6D6CD4BCFF2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8DD258E-540B-CFBD-2012-2CF7A8BC3FCD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C890440-2E36-E14C-7378-B25AEA9987D2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E5D09A6-41D6-31EE-A1D5-956746C6369B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81CF0A-C05D-6BA1-0ED6-C79B2A8BFADA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A9A7BAB-EDD0-8E11-7036-D3835AC09E58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8FEAE20-2374-D82F-F69A-7CE119ED017E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DF26C3F-BDBD-6E81-B755-0DCBF90928EB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629751E-4B0C-CE39-169C-933072DD5A13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6D7B7334-718E-ED2B-7DA8-30EABF75120C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6D7B7334-718E-ED2B-7DA8-30EABF751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5DF7A0B-4228-1B35-63F1-E854F609633B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5DF7A0B-4228-1B35-63F1-E854F6096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AF20D08-A62F-FE57-6AD5-0C16E5B6C199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BAF20D08-A62F-FE57-6AD5-0C16E5B6C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99F9228A-2E60-C478-62B5-FFDF28590165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48029DA-2FD1-BE01-6A05-EA7EB076F772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48029DA-2FD1-BE01-6A05-EA7EB076F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6E8DB2BE-B843-D620-B943-F3C6D94ED82B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1CDB7967-19A7-2BC7-558B-24C42E70ACC1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75F04092-4EBF-CF43-99EB-FD9F7BB13388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DCDC27C-4B7E-0443-FC1F-B818BAD75198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DCDC27C-4B7E-0443-FC1F-B818BAD75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4191587-887A-1984-59C4-EF752E8E3117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4191587-887A-1984-59C4-EF752E8E3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875886C9-AB09-35DB-75BD-9E03A1FC39D3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6900393" y="4043249"/>
            <a:ext cx="4885207" cy="1326659"/>
          </a:xfrm>
          <a:prstGeom prst="bentConnector3">
            <a:avLst>
              <a:gd name="adj1" fmla="val 99914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EAEB15E-BDEF-889E-704F-F9750DF34C72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EAEB15E-BDEF-889E-704F-F9750DF34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F2B3B4D-CC3B-4035-D028-2E8A2839886B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F2B3B4D-CC3B-4035-D028-2E8A28398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C734F6D1-34DF-F8DA-37F7-12012F0636E5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4A5BE4D4-C676-A422-6ADA-D0B2457E3C32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868DD5E1-D894-50DA-4B07-B9BEBAC21A8E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F371707-64CB-101D-0447-BA45657045A0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A6C1E0EC-DDFE-1BE0-9B16-388E1C362858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23196B5B-AFA2-2245-9A2D-B96CDAB3BBC3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2B1A9A90-A8FF-809A-DFF9-3A6EE43BD008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4382A51-DBD7-8515-0491-EE7992AC75B3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4382A51-DBD7-8515-0491-EE7992AC7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772E27E-A6B9-1816-E42E-5CBDC708C0AD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772E27E-A6B9-1816-E42E-5CBDC708C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32B65973-F8A1-B5CD-DF3C-DE9A08353BC6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0CCF8B71-931C-9242-FFF7-42780C1FF2B8}"/>
              </a:ext>
            </a:extLst>
          </p:cNvPr>
          <p:cNvCxnSpPr>
            <a:cxnSpLocks/>
            <a:stCxn id="312" idx="2"/>
          </p:cNvCxnSpPr>
          <p:nvPr/>
        </p:nvCxnSpPr>
        <p:spPr>
          <a:xfrm rot="16200000" flipH="1">
            <a:off x="10248024" y="2572051"/>
            <a:ext cx="1008160" cy="2327342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55167A4A-1EB3-8973-313D-DC6AE21AFD5D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55167A4A-1EB3-8973-313D-DC6AE21AF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9399B0F7-E3F8-D2D5-118F-774E7C0033B9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9399B0F7-E3F8-D2D5-118F-774E7C003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DDB814AA-93B9-92B5-0430-F626AC0AAE76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349F588-7FA4-B372-81AF-BF7D18C2BB50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EE575BBA-448C-17F0-8AE5-AED09FF581F0}"/>
              </a:ext>
            </a:extLst>
          </p:cNvPr>
          <p:cNvSpPr txBox="1"/>
          <p:nvPr/>
        </p:nvSpPr>
        <p:spPr>
          <a:xfrm>
            <a:off x="6813498" y="2055583"/>
            <a:ext cx="6785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/>
            <a:endParaRPr lang="en-PH" sz="1200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4DBA01B0-CEE8-1190-441A-DBD8A91C754D}"/>
              </a:ext>
            </a:extLst>
          </p:cNvPr>
          <p:cNvSpPr txBox="1"/>
          <p:nvPr/>
        </p:nvSpPr>
        <p:spPr>
          <a:xfrm>
            <a:off x="8619014" y="1671334"/>
            <a:ext cx="51283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/>
            <a:endParaRPr lang="en-PH" sz="1200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7B9E5AD-39FC-FFA4-D3C1-F6B124B437F7}"/>
              </a:ext>
            </a:extLst>
          </p:cNvPr>
          <p:cNvSpPr txBox="1"/>
          <p:nvPr/>
        </p:nvSpPr>
        <p:spPr>
          <a:xfrm>
            <a:off x="6893923" y="1670405"/>
            <a:ext cx="51773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/>
            <a:endParaRPr lang="en-PH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E7B6D3C3-7321-4C77-FC19-5500990235FC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E7B6D3C3-7321-4C77-FC19-550099023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4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0B1366F6-4614-B639-9175-0D5911AC0416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A4C3A6D-3DB8-58E7-465D-85FEA118338E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9A4C3A6D-3DB8-58E7-465D-85FEA1183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25A8157A-3AB5-A878-3B2B-20C91292692C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1ECBD1EF-4A84-9E4F-D64D-9CD3C58EB7FF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74B79CAE-F808-23CD-077F-D63C6F27A244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02F3836-1D0E-2D68-F820-DB4F3FD6E379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002F3836-1D0E-2D68-F820-DB4F3FD6E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19C20569-1141-F0E8-FBD2-11A933EE9968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00777508-5376-CF9D-30F1-8034EB5AFF36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9B00917E-2005-7938-B3BF-8A8B8B6F95A7}"/>
              </a:ext>
            </a:extLst>
          </p:cNvPr>
          <p:cNvSpPr txBox="1"/>
          <p:nvPr/>
        </p:nvSpPr>
        <p:spPr>
          <a:xfrm>
            <a:off x="8538192" y="2057914"/>
            <a:ext cx="6785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/>
            <a:endParaRPr lang="en-PH" sz="1200" dirty="0"/>
          </a:p>
        </p:txBody>
      </p: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13C93AE5-34FF-6F65-41BA-FFB41B0A9EA4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8295113C-FD32-5641-F25F-C5DDBC1CBE31}"/>
                  </a:ext>
                </a:extLst>
              </p:cNvPr>
              <p:cNvSpPr txBox="1"/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8295113C-FD32-5641-F25F-C5DDBC1CB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7804F3AC-8928-525D-BF91-ACD792EFA43F}"/>
                  </a:ext>
                </a:extLst>
              </p:cNvPr>
              <p:cNvSpPr txBox="1"/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7804F3AC-8928-525D-BF91-ACD792EFA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624B2905-B748-B4F4-463B-51171BFFD4DD}"/>
              </a:ext>
            </a:extLst>
          </p:cNvPr>
          <p:cNvCxnSpPr>
            <a:cxnSpLocks/>
            <a:stCxn id="334" idx="0"/>
            <a:endCxn id="422" idx="1"/>
          </p:cNvCxnSpPr>
          <p:nvPr/>
        </p:nvCxnSpPr>
        <p:spPr>
          <a:xfrm rot="5400000" flipH="1" flipV="1">
            <a:off x="5636411" y="387938"/>
            <a:ext cx="2739173" cy="4311262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ABBD9B1A-C20B-0758-0E30-9C09D4CCBF8D}"/>
              </a:ext>
            </a:extLst>
          </p:cNvPr>
          <p:cNvCxnSpPr>
            <a:cxnSpLocks/>
            <a:stCxn id="333" idx="0"/>
            <a:endCxn id="421" idx="1"/>
          </p:cNvCxnSpPr>
          <p:nvPr/>
        </p:nvCxnSpPr>
        <p:spPr>
          <a:xfrm rot="5400000" flipH="1" flipV="1">
            <a:off x="5820398" y="1191734"/>
            <a:ext cx="2678701" cy="3099037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1C100D5-92F3-236C-ACAB-084F853FDF64}"/>
              </a:ext>
            </a:extLst>
          </p:cNvPr>
          <p:cNvCxnSpPr>
            <a:cxnSpLocks/>
            <a:stCxn id="350" idx="0"/>
            <a:endCxn id="421" idx="2"/>
          </p:cNvCxnSpPr>
          <p:nvPr/>
        </p:nvCxnSpPr>
        <p:spPr>
          <a:xfrm flipH="1" flipV="1">
            <a:off x="8875431" y="1540400"/>
            <a:ext cx="2" cy="1309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1D008C25-9FDB-C586-A25D-EC50BBFF76C6}"/>
              </a:ext>
            </a:extLst>
          </p:cNvPr>
          <p:cNvCxnSpPr>
            <a:cxnSpLocks/>
            <a:stCxn id="350" idx="0"/>
            <a:endCxn id="422" idx="2"/>
          </p:cNvCxnSpPr>
          <p:nvPr/>
        </p:nvCxnSpPr>
        <p:spPr>
          <a:xfrm rot="5400000" flipH="1" flipV="1">
            <a:off x="8922186" y="1265729"/>
            <a:ext cx="358853" cy="452359"/>
          </a:xfrm>
          <a:prstGeom prst="bentConnector3">
            <a:avLst>
              <a:gd name="adj1" fmla="val 1814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75A81037-76A1-0C85-7BA6-7D63BC1FFA4A}"/>
                  </a:ext>
                </a:extLst>
              </p:cNvPr>
              <p:cNvSpPr txBox="1"/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75A81037-76A1-0C85-7BA6-7D63BC1FF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ACED2533-F22C-FA01-18BC-F1778970484A}"/>
                  </a:ext>
                </a:extLst>
              </p:cNvPr>
              <p:cNvSpPr txBox="1"/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ACED2533-F22C-FA01-18BC-F17789704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2415380F-4C97-CE61-2546-B56D4E44DBDE}"/>
              </a:ext>
            </a:extLst>
          </p:cNvPr>
          <p:cNvCxnSpPr>
            <a:cxnSpLocks/>
            <a:stCxn id="173" idx="3"/>
            <a:endCxn id="450" idx="1"/>
          </p:cNvCxnSpPr>
          <p:nvPr/>
        </p:nvCxnSpPr>
        <p:spPr>
          <a:xfrm flipV="1">
            <a:off x="6631138" y="800802"/>
            <a:ext cx="2081319" cy="27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42C4FB65-04E3-C8F3-C6E1-8A7823939602}"/>
              </a:ext>
            </a:extLst>
          </p:cNvPr>
          <p:cNvCxnSpPr>
            <a:cxnSpLocks/>
            <a:stCxn id="421" idx="0"/>
            <a:endCxn id="450" idx="2"/>
          </p:cNvCxnSpPr>
          <p:nvPr/>
        </p:nvCxnSpPr>
        <p:spPr>
          <a:xfrm flipV="1">
            <a:off x="8875431" y="939301"/>
            <a:ext cx="3190" cy="3241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B473FBAA-0133-C694-6B14-C1D09D40796D}"/>
              </a:ext>
            </a:extLst>
          </p:cNvPr>
          <p:cNvCxnSpPr>
            <a:cxnSpLocks/>
            <a:stCxn id="422" idx="0"/>
            <a:endCxn id="451" idx="2"/>
          </p:cNvCxnSpPr>
          <p:nvPr/>
        </p:nvCxnSpPr>
        <p:spPr>
          <a:xfrm flipV="1">
            <a:off x="9327792" y="587841"/>
            <a:ext cx="0" cy="44764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BFC37565-9345-004D-4F72-5FCAC269210F}"/>
              </a:ext>
            </a:extLst>
          </p:cNvPr>
          <p:cNvCxnSpPr>
            <a:cxnSpLocks/>
            <a:stCxn id="179" idx="3"/>
            <a:endCxn id="451" idx="1"/>
          </p:cNvCxnSpPr>
          <p:nvPr/>
        </p:nvCxnSpPr>
        <p:spPr>
          <a:xfrm>
            <a:off x="7325912" y="437319"/>
            <a:ext cx="1835716" cy="12023"/>
          </a:xfrm>
          <a:prstGeom prst="straightConnector1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9FA13381-0AFB-768B-E5E4-79E57A107E92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D95D3D22-1FAB-FDC3-A8F9-ECBAC857953F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" name="Oval 593">
            <a:extLst>
              <a:ext uri="{FF2B5EF4-FFF2-40B4-BE49-F238E27FC236}">
                <a16:creationId xmlns:a16="http://schemas.microsoft.com/office/drawing/2014/main" id="{2A077BE0-14A4-D4C0-DE27-B3A7EB48CB8F}"/>
              </a:ext>
            </a:extLst>
          </p:cNvPr>
          <p:cNvSpPr/>
          <p:nvPr/>
        </p:nvSpPr>
        <p:spPr>
          <a:xfrm>
            <a:off x="11257141" y="1425867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0021206D-57AC-5B3A-52D6-CFEB5037CCB0}"/>
              </a:ext>
            </a:extLst>
          </p:cNvPr>
          <p:cNvSpPr/>
          <p:nvPr/>
        </p:nvSpPr>
        <p:spPr>
          <a:xfrm>
            <a:off x="10437826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73DDEC19-1009-D702-FD30-F14653E5BBDC}"/>
              </a:ext>
            </a:extLst>
          </p:cNvPr>
          <p:cNvCxnSpPr>
            <a:cxnSpLocks/>
            <a:stCxn id="594" idx="4"/>
            <a:endCxn id="595" idx="0"/>
          </p:cNvCxnSpPr>
          <p:nvPr/>
        </p:nvCxnSpPr>
        <p:spPr>
          <a:xfrm flipH="1">
            <a:off x="10617826" y="1785867"/>
            <a:ext cx="819315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7" name="Oval 596">
            <a:extLst>
              <a:ext uri="{FF2B5EF4-FFF2-40B4-BE49-F238E27FC236}">
                <a16:creationId xmlns:a16="http://schemas.microsoft.com/office/drawing/2014/main" id="{2AD82D02-B2F2-01AD-CBF2-968E3A685CA8}"/>
              </a:ext>
            </a:extLst>
          </p:cNvPr>
          <p:cNvSpPr/>
          <p:nvPr/>
        </p:nvSpPr>
        <p:spPr>
          <a:xfrm>
            <a:off x="10021510" y="1425867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1556E209-BA55-6784-241E-972985B04CC0}"/>
              </a:ext>
            </a:extLst>
          </p:cNvPr>
          <p:cNvSpPr/>
          <p:nvPr/>
        </p:nvSpPr>
        <p:spPr>
          <a:xfrm>
            <a:off x="10854858" y="1425867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757A7E00-C8CA-ED6C-B1D1-FA4AC2A4CBBA}"/>
              </a:ext>
            </a:extLst>
          </p:cNvPr>
          <p:cNvSpPr/>
          <p:nvPr/>
        </p:nvSpPr>
        <p:spPr>
          <a:xfrm>
            <a:off x="10437826" y="1425867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696B0DE1-CFCA-28E6-21D3-96DCA8705208}"/>
              </a:ext>
            </a:extLst>
          </p:cNvPr>
          <p:cNvCxnSpPr>
            <a:cxnSpLocks/>
            <a:stCxn id="598" idx="4"/>
            <a:endCxn id="595" idx="0"/>
          </p:cNvCxnSpPr>
          <p:nvPr/>
        </p:nvCxnSpPr>
        <p:spPr>
          <a:xfrm flipH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E9962AA8-7A0B-4F8F-FE14-64987056EB31}"/>
              </a:ext>
            </a:extLst>
          </p:cNvPr>
          <p:cNvCxnSpPr>
            <a:cxnSpLocks/>
            <a:stCxn id="597" idx="4"/>
            <a:endCxn id="595" idx="0"/>
          </p:cNvCxnSpPr>
          <p:nvPr/>
        </p:nvCxnSpPr>
        <p:spPr>
          <a:xfrm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74A2C0ED-BC80-9834-7EF0-8B6A36A7A964}"/>
              </a:ext>
            </a:extLst>
          </p:cNvPr>
          <p:cNvCxnSpPr>
            <a:cxnSpLocks/>
            <a:stCxn id="599" idx="4"/>
            <a:endCxn id="595" idx="0"/>
          </p:cNvCxnSpPr>
          <p:nvPr/>
        </p:nvCxnSpPr>
        <p:spPr>
          <a:xfrm>
            <a:off x="10617826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3" name="Oval 602">
            <a:extLst>
              <a:ext uri="{FF2B5EF4-FFF2-40B4-BE49-F238E27FC236}">
                <a16:creationId xmlns:a16="http://schemas.microsoft.com/office/drawing/2014/main" id="{58D3B37B-5E13-4332-502F-25731B4225AE}"/>
              </a:ext>
            </a:extLst>
          </p:cNvPr>
          <p:cNvSpPr/>
          <p:nvPr/>
        </p:nvSpPr>
        <p:spPr>
          <a:xfrm>
            <a:off x="10021510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>
              <a:solidFill>
                <a:schemeClr val="tx1"/>
              </a:solidFill>
            </a:endParaRPr>
          </a:p>
        </p:txBody>
      </p: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152AFFB1-5353-705C-4A0E-0139FF7351E3}"/>
              </a:ext>
            </a:extLst>
          </p:cNvPr>
          <p:cNvCxnSpPr>
            <a:cxnSpLocks/>
            <a:stCxn id="597" idx="4"/>
            <a:endCxn id="603" idx="0"/>
          </p:cNvCxnSpPr>
          <p:nvPr/>
        </p:nvCxnSpPr>
        <p:spPr>
          <a:xfrm>
            <a:off x="10201510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7E1CA4FF-B668-5B1F-DB92-27CA944B33E6}"/>
              </a:ext>
            </a:extLst>
          </p:cNvPr>
          <p:cNvCxnSpPr>
            <a:cxnSpLocks/>
            <a:stCxn id="594" idx="4"/>
            <a:endCxn id="603" idx="0"/>
          </p:cNvCxnSpPr>
          <p:nvPr/>
        </p:nvCxnSpPr>
        <p:spPr>
          <a:xfrm flipH="1">
            <a:off x="10201510" y="1785867"/>
            <a:ext cx="1235631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97373AC4-A46E-1BF2-040E-C62DC2DE6532}"/>
              </a:ext>
            </a:extLst>
          </p:cNvPr>
          <p:cNvCxnSpPr>
            <a:cxnSpLocks/>
            <a:stCxn id="598" idx="4"/>
            <a:endCxn id="603" idx="0"/>
          </p:cNvCxnSpPr>
          <p:nvPr/>
        </p:nvCxnSpPr>
        <p:spPr>
          <a:xfrm flipH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8F836CAB-9A04-A980-6E51-D62527023D54}"/>
              </a:ext>
            </a:extLst>
          </p:cNvPr>
          <p:cNvCxnSpPr>
            <a:cxnSpLocks/>
            <a:stCxn id="599" idx="4"/>
            <a:endCxn id="603" idx="0"/>
          </p:cNvCxnSpPr>
          <p:nvPr/>
        </p:nvCxnSpPr>
        <p:spPr>
          <a:xfrm flipH="1"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1AB154D8-4FBB-2A71-864C-DF55C004B439}"/>
                  </a:ext>
                </a:extLst>
              </p:cNvPr>
              <p:cNvSpPr txBox="1"/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noFill/>
              <a:ln w="19050">
                <a:solidFill>
                  <a:srgbClr val="FF40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3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𝑺𝒐𝒇𝒕𝒎𝒂𝒙</m:t>
                      </m:r>
                    </m:oMath>
                  </m:oMathPara>
                </a14:m>
                <a:endParaRPr lang="en-PH" sz="13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1AB154D8-4FBB-2A71-864C-DF55C004B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blipFill>
                <a:blip r:embed="rId20"/>
                <a:stretch>
                  <a:fillRect b="-28571"/>
                </a:stretch>
              </a:blipFill>
              <a:ln w="1905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9" name="Oval 608">
            <a:extLst>
              <a:ext uri="{FF2B5EF4-FFF2-40B4-BE49-F238E27FC236}">
                <a16:creationId xmlns:a16="http://schemas.microsoft.com/office/drawing/2014/main" id="{4C77735F-E46B-ECC0-3EFE-74CBC0C549D9}"/>
              </a:ext>
            </a:extLst>
          </p:cNvPr>
          <p:cNvSpPr/>
          <p:nvPr/>
        </p:nvSpPr>
        <p:spPr>
          <a:xfrm>
            <a:off x="11257141" y="741351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5DCF33DC-BBD2-B105-770C-237F00B923F0}"/>
              </a:ext>
            </a:extLst>
          </p:cNvPr>
          <p:cNvSpPr/>
          <p:nvPr/>
        </p:nvSpPr>
        <p:spPr>
          <a:xfrm>
            <a:off x="10016547" y="763111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8345FA18-A25D-07B2-8D3F-B21EBC328D1D}"/>
              </a:ext>
            </a:extLst>
          </p:cNvPr>
          <p:cNvSpPr/>
          <p:nvPr/>
        </p:nvSpPr>
        <p:spPr>
          <a:xfrm>
            <a:off x="10852829" y="741351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0C8E5100-3DEF-131D-16B4-DCEA4032AC57}"/>
              </a:ext>
            </a:extLst>
          </p:cNvPr>
          <p:cNvSpPr/>
          <p:nvPr/>
        </p:nvSpPr>
        <p:spPr>
          <a:xfrm>
            <a:off x="10428140" y="759301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D1091FAF-6656-D04B-49CD-33D311230BD4}"/>
              </a:ext>
            </a:extLst>
          </p:cNvPr>
          <p:cNvSpPr txBox="1"/>
          <p:nvPr/>
        </p:nvSpPr>
        <p:spPr>
          <a:xfrm>
            <a:off x="10017479" y="474973"/>
            <a:ext cx="3554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at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E0E9AF51-D529-4842-1D3D-97FDD765689B}"/>
              </a:ext>
            </a:extLst>
          </p:cNvPr>
          <p:cNvSpPr txBox="1"/>
          <p:nvPr/>
        </p:nvSpPr>
        <p:spPr>
          <a:xfrm>
            <a:off x="10335284" y="472694"/>
            <a:ext cx="5244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Tara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C4733D44-E3C6-33E7-A028-AE580DF76F53}"/>
              </a:ext>
            </a:extLst>
          </p:cNvPr>
          <p:cNvSpPr txBox="1"/>
          <p:nvPr/>
        </p:nvSpPr>
        <p:spPr>
          <a:xfrm>
            <a:off x="10844139" y="470313"/>
            <a:ext cx="36869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 err="1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ba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CA0099EC-B9EC-8DC7-F2F6-A497B4E9600C}"/>
              </a:ext>
            </a:extLst>
          </p:cNvPr>
          <p:cNvSpPr txBox="1"/>
          <p:nvPr/>
        </p:nvSpPr>
        <p:spPr>
          <a:xfrm>
            <a:off x="11108165" y="489822"/>
            <a:ext cx="6579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&lt;EOS&gt;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B8167116-B999-AF0D-C1C4-2BDB1D80886E}"/>
              </a:ext>
            </a:extLst>
          </p:cNvPr>
          <p:cNvSpPr/>
          <p:nvPr/>
        </p:nvSpPr>
        <p:spPr>
          <a:xfrm>
            <a:off x="11257141" y="1973920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169C96E2-DAF1-3A09-3E20-CA33F4E54B65}"/>
              </a:ext>
            </a:extLst>
          </p:cNvPr>
          <p:cNvSpPr/>
          <p:nvPr/>
        </p:nvSpPr>
        <p:spPr>
          <a:xfrm>
            <a:off x="10854858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1E8F417F-D494-3FC3-70BE-4159A9A12420}"/>
              </a:ext>
            </a:extLst>
          </p:cNvPr>
          <p:cNvCxnSpPr>
            <a:cxnSpLocks/>
            <a:stCxn id="594" idx="4"/>
            <a:endCxn id="649" idx="0"/>
          </p:cNvCxnSpPr>
          <p:nvPr/>
        </p:nvCxnSpPr>
        <p:spPr>
          <a:xfrm flipH="1">
            <a:off x="11034858" y="1785867"/>
            <a:ext cx="402283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2232C11-419E-3B21-6D74-5CA2A5982529}"/>
              </a:ext>
            </a:extLst>
          </p:cNvPr>
          <p:cNvCxnSpPr>
            <a:cxnSpLocks/>
            <a:stCxn id="649" idx="0"/>
            <a:endCxn id="598" idx="4"/>
          </p:cNvCxnSpPr>
          <p:nvPr/>
        </p:nvCxnSpPr>
        <p:spPr>
          <a:xfrm flipV="1">
            <a:off x="11034858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1DD61D33-012A-D52C-4033-4C33CFD679AB}"/>
              </a:ext>
            </a:extLst>
          </p:cNvPr>
          <p:cNvCxnSpPr>
            <a:cxnSpLocks/>
            <a:stCxn id="649" idx="0"/>
            <a:endCxn id="599" idx="4"/>
          </p:cNvCxnSpPr>
          <p:nvPr/>
        </p:nvCxnSpPr>
        <p:spPr>
          <a:xfrm flipH="1" flipV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EE254BEE-6EA1-DF19-0BEE-0BCC0217E79B}"/>
              </a:ext>
            </a:extLst>
          </p:cNvPr>
          <p:cNvCxnSpPr>
            <a:cxnSpLocks/>
            <a:stCxn id="649" idx="0"/>
            <a:endCxn id="597" idx="4"/>
          </p:cNvCxnSpPr>
          <p:nvPr/>
        </p:nvCxnSpPr>
        <p:spPr>
          <a:xfrm flipH="1" flipV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48CDE213-0B0F-9EC6-55C8-1892552E7206}"/>
              </a:ext>
            </a:extLst>
          </p:cNvPr>
          <p:cNvCxnSpPr>
            <a:cxnSpLocks/>
            <a:stCxn id="594" idx="4"/>
            <a:endCxn id="648" idx="0"/>
          </p:cNvCxnSpPr>
          <p:nvPr/>
        </p:nvCxnSpPr>
        <p:spPr>
          <a:xfrm>
            <a:off x="11437141" y="1785867"/>
            <a:ext cx="0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1D0BFFC4-0D92-AB02-3EE6-2EE597A2B549}"/>
              </a:ext>
            </a:extLst>
          </p:cNvPr>
          <p:cNvCxnSpPr>
            <a:cxnSpLocks/>
            <a:stCxn id="598" idx="4"/>
            <a:endCxn id="648" idx="0"/>
          </p:cNvCxnSpPr>
          <p:nvPr/>
        </p:nvCxnSpPr>
        <p:spPr>
          <a:xfrm>
            <a:off x="11034858" y="1785867"/>
            <a:ext cx="402283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728A3F07-D0B4-9D95-8A8A-5145728EFFC0}"/>
              </a:ext>
            </a:extLst>
          </p:cNvPr>
          <p:cNvCxnSpPr>
            <a:cxnSpLocks/>
            <a:stCxn id="599" idx="4"/>
            <a:endCxn id="648" idx="0"/>
          </p:cNvCxnSpPr>
          <p:nvPr/>
        </p:nvCxnSpPr>
        <p:spPr>
          <a:xfrm>
            <a:off x="10617826" y="1785867"/>
            <a:ext cx="819315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AF036945-3522-10AE-934E-DDC57C779B4F}"/>
              </a:ext>
            </a:extLst>
          </p:cNvPr>
          <p:cNvCxnSpPr>
            <a:cxnSpLocks/>
            <a:stCxn id="597" idx="4"/>
            <a:endCxn id="648" idx="0"/>
          </p:cNvCxnSpPr>
          <p:nvPr/>
        </p:nvCxnSpPr>
        <p:spPr>
          <a:xfrm>
            <a:off x="10201510" y="1785867"/>
            <a:ext cx="1235631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FF54CEEF-3240-DE8F-447D-C8093360D6C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2F017336-25B9-39E1-A2CB-D7AF8E3F70C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652AFC89-D446-2619-0F68-B4F82307EEA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1C447AE0-1797-36FC-E1CD-C2ED9BF48A62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4F936B3C-7EC4-EC0A-A848-B725269B0759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81490A36-EBEE-ADA6-113D-0FD3B6C10970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90238326-C7BB-2D8B-5163-89B6F48C6F2F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8B105C56-0E80-906C-B4E1-D373B9185953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D910D9DF-4933-E820-EF3B-D42E564A9270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4A092717-23DE-2920-DF87-51F6B523A6AF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FA68AD4A-DCB4-8D3F-BCD3-8D107CB11590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Connector: Elbow 999">
            <a:extLst>
              <a:ext uri="{FF2B5EF4-FFF2-40B4-BE49-F238E27FC236}">
                <a16:creationId xmlns:a16="http://schemas.microsoft.com/office/drawing/2014/main" id="{141E7308-4C22-407B-E0C5-69BECC15C21F}"/>
              </a:ext>
            </a:extLst>
          </p:cNvPr>
          <p:cNvCxnSpPr>
            <a:cxnSpLocks/>
            <a:stCxn id="450" idx="3"/>
            <a:endCxn id="603" idx="4"/>
          </p:cNvCxnSpPr>
          <p:nvPr/>
        </p:nvCxnSpPr>
        <p:spPr>
          <a:xfrm>
            <a:off x="9044785" y="800802"/>
            <a:ext cx="1156725" cy="1531780"/>
          </a:xfrm>
          <a:prstGeom prst="bentConnector4">
            <a:avLst>
              <a:gd name="adj1" fmla="val 53747"/>
              <a:gd name="adj2" fmla="val 11492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Connector: Elbow 1002">
            <a:extLst>
              <a:ext uri="{FF2B5EF4-FFF2-40B4-BE49-F238E27FC236}">
                <a16:creationId xmlns:a16="http://schemas.microsoft.com/office/drawing/2014/main" id="{517428D9-7E59-4DDC-47CC-A8D5B44CF1DD}"/>
              </a:ext>
            </a:extLst>
          </p:cNvPr>
          <p:cNvCxnSpPr>
            <a:cxnSpLocks/>
            <a:stCxn id="451" idx="3"/>
            <a:endCxn id="595" idx="4"/>
          </p:cNvCxnSpPr>
          <p:nvPr/>
        </p:nvCxnSpPr>
        <p:spPr>
          <a:xfrm>
            <a:off x="9493956" y="449342"/>
            <a:ext cx="1123870" cy="1883240"/>
          </a:xfrm>
          <a:prstGeom prst="bentConnector4">
            <a:avLst>
              <a:gd name="adj1" fmla="val 33517"/>
              <a:gd name="adj2" fmla="val 112139"/>
            </a:avLst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" name="TextBox 1132">
            <a:extLst>
              <a:ext uri="{FF2B5EF4-FFF2-40B4-BE49-F238E27FC236}">
                <a16:creationId xmlns:a16="http://schemas.microsoft.com/office/drawing/2014/main" id="{6FBA124A-37F4-787A-C0BF-D0892B0969C2}"/>
              </a:ext>
            </a:extLst>
          </p:cNvPr>
          <p:cNvSpPr txBox="1"/>
          <p:nvPr/>
        </p:nvSpPr>
        <p:spPr>
          <a:xfrm>
            <a:off x="10930125" y="820824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sz="800" b="1" dirty="0"/>
          </a:p>
        </p:txBody>
      </p:sp>
      <p:cxnSp>
        <p:nvCxnSpPr>
          <p:cNvPr id="1135" name="Connector: Elbow 1134">
            <a:extLst>
              <a:ext uri="{FF2B5EF4-FFF2-40B4-BE49-F238E27FC236}">
                <a16:creationId xmlns:a16="http://schemas.microsoft.com/office/drawing/2014/main" id="{801EAFD1-3532-B82A-16FC-63C21193938B}"/>
              </a:ext>
            </a:extLst>
          </p:cNvPr>
          <p:cNvCxnSpPr>
            <a:cxnSpLocks/>
            <a:stCxn id="648" idx="4"/>
          </p:cNvCxnSpPr>
          <p:nvPr/>
        </p:nvCxnSpPr>
        <p:spPr>
          <a:xfrm rot="16200000" flipH="1">
            <a:off x="10220643" y="3550418"/>
            <a:ext cx="2912792" cy="47979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>
                <a:alpha val="30000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5BD8E254-7CB4-3028-D42E-0E86561B6885}"/>
              </a:ext>
            </a:extLst>
          </p:cNvPr>
          <p:cNvCxnSpPr>
            <a:cxnSpLocks/>
            <a:stCxn id="649" idx="4"/>
          </p:cNvCxnSpPr>
          <p:nvPr/>
        </p:nvCxnSpPr>
        <p:spPr>
          <a:xfrm rot="16200000" flipH="1">
            <a:off x="9890328" y="3477112"/>
            <a:ext cx="3037325" cy="748264"/>
          </a:xfrm>
          <a:prstGeom prst="bentConnector3">
            <a:avLst>
              <a:gd name="adj1" fmla="val 56481"/>
            </a:avLst>
          </a:prstGeom>
          <a:ln w="1905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EE2A0CB5-CEF7-B563-5F5C-77DA75EB856D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21ACB374-17C3-95CE-1B40-1D32D2E8BA1D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0BFF501-C7A5-C7F2-FFC6-7FEE4D76EBAF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16FFA274-37E6-B822-812E-25CC8DFD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779" y="4549419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2A89B25-D1C9-45D4-2EF2-469FF53C57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724897" y="4411598"/>
            <a:ext cx="1944132" cy="10080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24887B-A636-C7C2-15EF-E0D56119708C}"/>
              </a:ext>
            </a:extLst>
          </p:cNvPr>
          <p:cNvCxnSpPr>
            <a:cxnSpLocks/>
          </p:cNvCxnSpPr>
          <p:nvPr/>
        </p:nvCxnSpPr>
        <p:spPr>
          <a:xfrm flipV="1">
            <a:off x="10188826" y="557499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8404AF-DF5D-A078-81D8-C60B010FEC10}"/>
              </a:ext>
            </a:extLst>
          </p:cNvPr>
          <p:cNvCxnSpPr>
            <a:cxnSpLocks/>
          </p:cNvCxnSpPr>
          <p:nvPr/>
        </p:nvCxnSpPr>
        <p:spPr>
          <a:xfrm flipH="1" flipV="1">
            <a:off x="10213451" y="558486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Picture 29" descr="A colorful circles with lines and dots&#10;&#10;AI-generated content may be incorrect.">
            <a:extLst>
              <a:ext uri="{FF2B5EF4-FFF2-40B4-BE49-F238E27FC236}">
                <a16:creationId xmlns:a16="http://schemas.microsoft.com/office/drawing/2014/main" id="{5265D6EA-089D-2722-40CC-7C29293195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57668" y="5723600"/>
            <a:ext cx="1662904" cy="108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F7DB39-5743-7FF9-CEB1-2E899B162D69}"/>
              </a:ext>
            </a:extLst>
          </p:cNvPr>
          <p:cNvCxnSpPr>
            <a:cxnSpLocks/>
          </p:cNvCxnSpPr>
          <p:nvPr/>
        </p:nvCxnSpPr>
        <p:spPr>
          <a:xfrm flipV="1">
            <a:off x="11705028" y="5369907"/>
            <a:ext cx="486972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650E98-93D6-16B9-5522-58D4EC158936}"/>
              </a:ext>
            </a:extLst>
          </p:cNvPr>
          <p:cNvCxnSpPr>
            <a:cxnSpLocks/>
          </p:cNvCxnSpPr>
          <p:nvPr/>
        </p:nvCxnSpPr>
        <p:spPr>
          <a:xfrm>
            <a:off x="11705487" y="4642246"/>
            <a:ext cx="5309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E12520-49CB-61E7-0A3C-0784F718B2BE}"/>
              </a:ext>
            </a:extLst>
          </p:cNvPr>
          <p:cNvCxnSpPr>
            <a:cxnSpLocks/>
          </p:cNvCxnSpPr>
          <p:nvPr/>
        </p:nvCxnSpPr>
        <p:spPr>
          <a:xfrm>
            <a:off x="11661510" y="5236661"/>
            <a:ext cx="44794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A7BCB2-C0D5-2FD3-528A-183474B60867}"/>
              </a:ext>
            </a:extLst>
          </p:cNvPr>
          <p:cNvCxnSpPr>
            <a:cxnSpLocks/>
          </p:cNvCxnSpPr>
          <p:nvPr/>
        </p:nvCxnSpPr>
        <p:spPr>
          <a:xfrm>
            <a:off x="11653103" y="4506851"/>
            <a:ext cx="424597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ED8B0E7-8B80-2AD5-4D3F-7B0E91BBC741}"/>
              </a:ext>
            </a:extLst>
          </p:cNvPr>
          <p:cNvCxnSpPr>
            <a:cxnSpLocks/>
            <a:stCxn id="305" idx="2"/>
          </p:cNvCxnSpPr>
          <p:nvPr/>
        </p:nvCxnSpPr>
        <p:spPr>
          <a:xfrm rot="16200000" flipH="1">
            <a:off x="10130109" y="2396162"/>
            <a:ext cx="162111" cy="3148871"/>
          </a:xfrm>
          <a:prstGeom prst="bentConnector2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F1D02F-A2CC-A364-2B14-98A3DB7302B8}"/>
              </a:ext>
            </a:extLst>
          </p:cNvPr>
          <p:cNvCxnSpPr>
            <a:cxnSpLocks/>
            <a:stCxn id="211" idx="3"/>
          </p:cNvCxnSpPr>
          <p:nvPr/>
        </p:nvCxnSpPr>
        <p:spPr>
          <a:xfrm>
            <a:off x="7992892" y="4239802"/>
            <a:ext cx="3922883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729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2EB06D4-7FE8-A59E-EA47-AB2B94A35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12B05829-7F48-097C-48FB-E06043B8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5A954C0-5F29-D9FE-E566-E68AD56908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DE4F672F-B84C-BB9C-2EB5-AE9D9FAC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531355E-39C7-0592-6BE6-0C4A26AD92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7863711-2726-7C47-BCF0-7B3A2860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5D41D7FC-2E14-C5BE-4181-38D31A0347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57180A0-BE86-A73A-ECFB-2F472D14A32B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7875472-F5F9-9AEE-12E1-1C4A38FFF17E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5D3B2C-1784-DCB9-DD04-98E786D86AC1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D3E7D7-0820-2A7D-9DA7-9440D78244EE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048851B-CAC0-3CE1-39B9-71AC55A38AEA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98C6994-4815-12D6-8630-80474C382182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26D892F-36EE-3734-3544-156B293737FD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A34B185-A962-47CD-48E4-7C148516E138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956B82-7C45-AD37-0B31-051EDC6E7AD2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034F5BA-6392-FDFF-DC3D-183DB4E9201D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A941DDE-8203-1056-7EA1-E5294F971E92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9A941DDE-8203-1056-7EA1-E5294F971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A418786-967F-4F64-F278-CAA0102ED33B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A418786-967F-4F64-F278-CAA0102ED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60A2D5B-9A29-0D90-F2B7-3D784321B169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D60A2D5B-9A29-0D90-F2B7-3D784321B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09218469-9E0C-EE2D-BB01-FF46BA3BE5B3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05F9FE-D90B-56E2-BA91-775053D52776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3105F9FE-D90B-56E2-BA91-775053D52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10E409E6-F469-7FA3-3F0D-4C32893E4245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834F5B7-82DB-8995-495D-6E25EF352996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B499DAF-0FD9-6AFB-59B2-E4B7DD2B2F54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AC0744B7-8DAB-9C80-CE72-2B71D89BAB75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AC0744B7-8DAB-9C80-CE72-2B71D89BA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C892640-1265-E802-3752-435EBF8A2EFB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C892640-1265-E802-3752-435EBF8A2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378517EB-4FBE-3AC4-504C-F9439C600050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6900393" y="4043249"/>
            <a:ext cx="4885207" cy="1326659"/>
          </a:xfrm>
          <a:prstGeom prst="bentConnector3">
            <a:avLst>
              <a:gd name="adj1" fmla="val 99914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862ED03E-18EC-CFB7-2D93-B3E19C84673D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862ED03E-18EC-CFB7-2D93-B3E19C846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9C3D6B2-1875-B9E9-767F-D9F833CCA30F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9C3D6B2-1875-B9E9-767F-D9F833CCA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93014863-301A-ABDC-A3E5-DF9B3B414FBC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4ED8D1AA-D265-7769-809D-B3ABF7AD0CAB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5767B16A-5455-DA8E-A5E3-58D40C5743CE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CD7A1C16-9104-F73D-8CFE-5E4F8EE35F50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E71BCF51-E0ED-B882-C1FB-BE3598EC53D7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53138C54-F536-5683-0B66-23F7449E29DD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0934FA28-597D-6F84-0004-1B612B869FE9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348301B0-9EA5-70D7-5CE9-A4ED51498922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348301B0-9EA5-70D7-5CE9-A4ED51498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5B6889D1-CC18-ADF4-15B2-A17D3BFD3301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5B6889D1-CC18-ADF4-15B2-A17D3BFD3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8B3B6FDA-8782-7B89-5602-9C6F520DAFFE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1FFDC251-B016-E88A-45E4-2D7B43D71894}"/>
              </a:ext>
            </a:extLst>
          </p:cNvPr>
          <p:cNvCxnSpPr>
            <a:cxnSpLocks/>
            <a:stCxn id="312" idx="2"/>
          </p:cNvCxnSpPr>
          <p:nvPr/>
        </p:nvCxnSpPr>
        <p:spPr>
          <a:xfrm rot="16200000" flipH="1">
            <a:off x="10241468" y="2578606"/>
            <a:ext cx="1011746" cy="2317817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2AA93E05-4563-D9B0-A7F7-1C49C82EA70E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2AA93E05-4563-D9B0-A7F7-1C49C82EA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784ECF67-4097-F5D5-28E9-35F71C694A1E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784ECF67-4097-F5D5-28E9-35F71C694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EA47A5A9-2716-4E6A-1D9B-7CABAFCC2452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F647B54B-CC31-67EE-2F3B-A4545ECC6A31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5D189B19-1DB2-B8B0-CD3F-C612EF04E1AE}"/>
              </a:ext>
            </a:extLst>
          </p:cNvPr>
          <p:cNvSpPr txBox="1"/>
          <p:nvPr/>
        </p:nvSpPr>
        <p:spPr>
          <a:xfrm>
            <a:off x="6813498" y="2055583"/>
            <a:ext cx="6785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1.26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E56351E3-29E5-DAF7-85A0-D3841A1EF26E}"/>
              </a:ext>
            </a:extLst>
          </p:cNvPr>
          <p:cNvSpPr txBox="1"/>
          <p:nvPr/>
        </p:nvSpPr>
        <p:spPr>
          <a:xfrm>
            <a:off x="8619014" y="1671334"/>
            <a:ext cx="51283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PH" sz="1200" dirty="0"/>
              <a:t>0.22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030EC6C3-A473-C01C-7ED3-F722672F391D}"/>
              </a:ext>
            </a:extLst>
          </p:cNvPr>
          <p:cNvSpPr txBox="1"/>
          <p:nvPr/>
        </p:nvSpPr>
        <p:spPr>
          <a:xfrm>
            <a:off x="6893923" y="1670405"/>
            <a:ext cx="51773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PH" sz="1200" dirty="0"/>
              <a:t>0.78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EFBCC09-8BE2-E402-1752-11DEBD8DD18F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BEFBCC09-8BE2-E402-1752-11DEBD8D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4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6CA7CB46-D149-C250-5F7F-917F30C65E3D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CF2975B-747B-DFDC-FFE2-ADEAEDBC19EB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6CF2975B-747B-DFDC-FFE2-ADEAEDBC1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19DB8086-4310-3F1B-07E2-C5A920654025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127D985C-B075-E7C8-2F0A-4131951A50DB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997E751C-38CD-BFE9-588B-76FF9D197514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2527D99-D32E-842E-72CD-5EE9FA782A91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22527D99-D32E-842E-72CD-5EE9FA782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903AA8EC-9CB5-DD15-7906-C26B490F0858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30523AF5-F902-38CE-4494-DCBB234B3AD4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5152F48D-69A9-FA5B-95D0-615792F227BD}"/>
              </a:ext>
            </a:extLst>
          </p:cNvPr>
          <p:cNvSpPr txBox="1"/>
          <p:nvPr/>
        </p:nvSpPr>
        <p:spPr>
          <a:xfrm>
            <a:off x="8538192" y="2057914"/>
            <a:ext cx="6785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-0.01</a:t>
            </a:r>
          </a:p>
        </p:txBody>
      </p: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ACD8EECF-602E-17E0-06AF-6DA5D16E8E9F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2A341AB2-4F32-7F60-4718-BFB2B420EAE5}"/>
                  </a:ext>
                </a:extLst>
              </p:cNvPr>
              <p:cNvSpPr txBox="1"/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2A341AB2-4F32-7F60-4718-BFB2B420E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AA22177-22AA-9C44-E2FA-C2EA46CED545}"/>
                  </a:ext>
                </a:extLst>
              </p:cNvPr>
              <p:cNvSpPr txBox="1"/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AA22177-22AA-9C44-E2FA-C2EA46CED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39D32806-8397-1D87-3355-0E8EFC9F0156}"/>
              </a:ext>
            </a:extLst>
          </p:cNvPr>
          <p:cNvCxnSpPr>
            <a:cxnSpLocks/>
            <a:stCxn id="334" idx="0"/>
            <a:endCxn id="422" idx="1"/>
          </p:cNvCxnSpPr>
          <p:nvPr/>
        </p:nvCxnSpPr>
        <p:spPr>
          <a:xfrm rot="5400000" flipH="1" flipV="1">
            <a:off x="5636411" y="387938"/>
            <a:ext cx="2739173" cy="4311262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1C316936-C514-A9D3-4ECD-9E4EC67906DA}"/>
              </a:ext>
            </a:extLst>
          </p:cNvPr>
          <p:cNvCxnSpPr>
            <a:cxnSpLocks/>
            <a:stCxn id="333" idx="0"/>
            <a:endCxn id="421" idx="1"/>
          </p:cNvCxnSpPr>
          <p:nvPr/>
        </p:nvCxnSpPr>
        <p:spPr>
          <a:xfrm rot="5400000" flipH="1" flipV="1">
            <a:off x="5820398" y="1191734"/>
            <a:ext cx="2678701" cy="3099037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B99E8800-489B-4C0D-79B0-06984D5C06D7}"/>
              </a:ext>
            </a:extLst>
          </p:cNvPr>
          <p:cNvCxnSpPr>
            <a:cxnSpLocks/>
            <a:stCxn id="350" idx="0"/>
            <a:endCxn id="421" idx="2"/>
          </p:cNvCxnSpPr>
          <p:nvPr/>
        </p:nvCxnSpPr>
        <p:spPr>
          <a:xfrm flipH="1" flipV="1">
            <a:off x="8875431" y="1540400"/>
            <a:ext cx="2" cy="1309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125C2A7D-9017-D7E0-8CDB-68BBECCD04FB}"/>
              </a:ext>
            </a:extLst>
          </p:cNvPr>
          <p:cNvCxnSpPr>
            <a:cxnSpLocks/>
            <a:stCxn id="350" idx="0"/>
            <a:endCxn id="422" idx="2"/>
          </p:cNvCxnSpPr>
          <p:nvPr/>
        </p:nvCxnSpPr>
        <p:spPr>
          <a:xfrm rot="5400000" flipH="1" flipV="1">
            <a:off x="8922186" y="1265729"/>
            <a:ext cx="358853" cy="452359"/>
          </a:xfrm>
          <a:prstGeom prst="bentConnector3">
            <a:avLst>
              <a:gd name="adj1" fmla="val 1814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C1BB204E-A35D-5683-5112-439F8C62FA78}"/>
                  </a:ext>
                </a:extLst>
              </p:cNvPr>
              <p:cNvSpPr txBox="1"/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C1BB204E-A35D-5683-5112-439F8C62F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066E9F28-17B2-9CC6-585D-66F01AEC9E44}"/>
                  </a:ext>
                </a:extLst>
              </p:cNvPr>
              <p:cNvSpPr txBox="1"/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066E9F28-17B2-9CC6-585D-66F01AEC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D118F44B-70F7-67D4-1946-0860900CDE2A}"/>
              </a:ext>
            </a:extLst>
          </p:cNvPr>
          <p:cNvCxnSpPr>
            <a:cxnSpLocks/>
            <a:stCxn id="173" idx="3"/>
            <a:endCxn id="450" idx="1"/>
          </p:cNvCxnSpPr>
          <p:nvPr/>
        </p:nvCxnSpPr>
        <p:spPr>
          <a:xfrm flipV="1">
            <a:off x="6631138" y="800802"/>
            <a:ext cx="2081319" cy="27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2E69B99D-0C28-8D89-671D-7C99272B2CFC}"/>
              </a:ext>
            </a:extLst>
          </p:cNvPr>
          <p:cNvCxnSpPr>
            <a:cxnSpLocks/>
            <a:stCxn id="421" idx="0"/>
            <a:endCxn id="450" idx="2"/>
          </p:cNvCxnSpPr>
          <p:nvPr/>
        </p:nvCxnSpPr>
        <p:spPr>
          <a:xfrm flipV="1">
            <a:off x="8875431" y="939301"/>
            <a:ext cx="3190" cy="3241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AD18352A-CCF4-FEB0-F3B1-68ABAC7D42B6}"/>
              </a:ext>
            </a:extLst>
          </p:cNvPr>
          <p:cNvCxnSpPr>
            <a:cxnSpLocks/>
            <a:stCxn id="422" idx="0"/>
            <a:endCxn id="451" idx="2"/>
          </p:cNvCxnSpPr>
          <p:nvPr/>
        </p:nvCxnSpPr>
        <p:spPr>
          <a:xfrm flipV="1">
            <a:off x="9327792" y="587841"/>
            <a:ext cx="0" cy="44764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C3FE75A2-CD95-A255-B394-9BA6EA98EFD0}"/>
              </a:ext>
            </a:extLst>
          </p:cNvPr>
          <p:cNvCxnSpPr>
            <a:cxnSpLocks/>
            <a:stCxn id="179" idx="3"/>
            <a:endCxn id="451" idx="1"/>
          </p:cNvCxnSpPr>
          <p:nvPr/>
        </p:nvCxnSpPr>
        <p:spPr>
          <a:xfrm>
            <a:off x="7325912" y="437319"/>
            <a:ext cx="1835716" cy="12023"/>
          </a:xfrm>
          <a:prstGeom prst="straightConnector1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BF6FB4FF-285F-E43A-B308-98DC5B3BBF25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C7A3A88A-60DC-CBC7-00B0-3CA861319040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" name="Oval 593">
            <a:extLst>
              <a:ext uri="{FF2B5EF4-FFF2-40B4-BE49-F238E27FC236}">
                <a16:creationId xmlns:a16="http://schemas.microsoft.com/office/drawing/2014/main" id="{C14A94BD-4BD3-5258-F4EF-C6AFF49D846B}"/>
              </a:ext>
            </a:extLst>
          </p:cNvPr>
          <p:cNvSpPr/>
          <p:nvPr/>
        </p:nvSpPr>
        <p:spPr>
          <a:xfrm>
            <a:off x="11257141" y="1425867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09DB40CA-CD60-88A8-9108-91C65080F889}"/>
              </a:ext>
            </a:extLst>
          </p:cNvPr>
          <p:cNvSpPr/>
          <p:nvPr/>
        </p:nvSpPr>
        <p:spPr>
          <a:xfrm>
            <a:off x="10437826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76972C5E-7CA2-B4C7-7850-3F17EF412EC2}"/>
              </a:ext>
            </a:extLst>
          </p:cNvPr>
          <p:cNvCxnSpPr>
            <a:cxnSpLocks/>
            <a:stCxn id="594" idx="4"/>
            <a:endCxn id="595" idx="0"/>
          </p:cNvCxnSpPr>
          <p:nvPr/>
        </p:nvCxnSpPr>
        <p:spPr>
          <a:xfrm flipH="1">
            <a:off x="10617826" y="1785867"/>
            <a:ext cx="819315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7" name="Oval 596">
            <a:extLst>
              <a:ext uri="{FF2B5EF4-FFF2-40B4-BE49-F238E27FC236}">
                <a16:creationId xmlns:a16="http://schemas.microsoft.com/office/drawing/2014/main" id="{A1AC9708-2BA1-6BC0-5DD3-442F9D309830}"/>
              </a:ext>
            </a:extLst>
          </p:cNvPr>
          <p:cNvSpPr/>
          <p:nvPr/>
        </p:nvSpPr>
        <p:spPr>
          <a:xfrm>
            <a:off x="10021510" y="1425867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51A9FAB1-08EB-CBEA-DC80-9F644716D29E}"/>
              </a:ext>
            </a:extLst>
          </p:cNvPr>
          <p:cNvSpPr/>
          <p:nvPr/>
        </p:nvSpPr>
        <p:spPr>
          <a:xfrm>
            <a:off x="10854858" y="1425867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8C0D18CD-81B8-6816-259D-1E9D2F64D872}"/>
              </a:ext>
            </a:extLst>
          </p:cNvPr>
          <p:cNvSpPr/>
          <p:nvPr/>
        </p:nvSpPr>
        <p:spPr>
          <a:xfrm>
            <a:off x="10437826" y="1425867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37967A23-7D1F-73BD-C084-086E738C0CA9}"/>
              </a:ext>
            </a:extLst>
          </p:cNvPr>
          <p:cNvCxnSpPr>
            <a:cxnSpLocks/>
            <a:stCxn id="598" idx="4"/>
            <a:endCxn id="595" idx="0"/>
          </p:cNvCxnSpPr>
          <p:nvPr/>
        </p:nvCxnSpPr>
        <p:spPr>
          <a:xfrm flipH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D0B474DB-F125-6DC0-F9B3-54DC769A93DA}"/>
              </a:ext>
            </a:extLst>
          </p:cNvPr>
          <p:cNvCxnSpPr>
            <a:cxnSpLocks/>
            <a:stCxn id="597" idx="4"/>
            <a:endCxn id="595" idx="0"/>
          </p:cNvCxnSpPr>
          <p:nvPr/>
        </p:nvCxnSpPr>
        <p:spPr>
          <a:xfrm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A00D7BC6-AD4F-7D06-B9D6-E01CE7A76F5C}"/>
              </a:ext>
            </a:extLst>
          </p:cNvPr>
          <p:cNvCxnSpPr>
            <a:cxnSpLocks/>
            <a:stCxn id="599" idx="4"/>
            <a:endCxn id="595" idx="0"/>
          </p:cNvCxnSpPr>
          <p:nvPr/>
        </p:nvCxnSpPr>
        <p:spPr>
          <a:xfrm>
            <a:off x="10617826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3" name="Oval 602">
            <a:extLst>
              <a:ext uri="{FF2B5EF4-FFF2-40B4-BE49-F238E27FC236}">
                <a16:creationId xmlns:a16="http://schemas.microsoft.com/office/drawing/2014/main" id="{2E95FE28-6B6D-5BB0-AD41-C40E6A48AC7B}"/>
              </a:ext>
            </a:extLst>
          </p:cNvPr>
          <p:cNvSpPr/>
          <p:nvPr/>
        </p:nvSpPr>
        <p:spPr>
          <a:xfrm>
            <a:off x="10021510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>
              <a:solidFill>
                <a:schemeClr val="tx1"/>
              </a:solidFill>
            </a:endParaRPr>
          </a:p>
        </p:txBody>
      </p: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9C5BCAE1-6A2D-0D6C-3CC7-709E71858CD5}"/>
              </a:ext>
            </a:extLst>
          </p:cNvPr>
          <p:cNvCxnSpPr>
            <a:cxnSpLocks/>
            <a:stCxn id="597" idx="4"/>
            <a:endCxn id="603" idx="0"/>
          </p:cNvCxnSpPr>
          <p:nvPr/>
        </p:nvCxnSpPr>
        <p:spPr>
          <a:xfrm>
            <a:off x="10201510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9E8A99C0-4550-88E0-7365-E83469997BFD}"/>
              </a:ext>
            </a:extLst>
          </p:cNvPr>
          <p:cNvCxnSpPr>
            <a:cxnSpLocks/>
            <a:stCxn id="594" idx="4"/>
            <a:endCxn id="603" idx="0"/>
          </p:cNvCxnSpPr>
          <p:nvPr/>
        </p:nvCxnSpPr>
        <p:spPr>
          <a:xfrm flipH="1">
            <a:off x="10201510" y="1785867"/>
            <a:ext cx="1235631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ECFF2137-F6F7-DBCE-4208-9587980EA0A6}"/>
              </a:ext>
            </a:extLst>
          </p:cNvPr>
          <p:cNvCxnSpPr>
            <a:cxnSpLocks/>
            <a:stCxn id="598" idx="4"/>
            <a:endCxn id="603" idx="0"/>
          </p:cNvCxnSpPr>
          <p:nvPr/>
        </p:nvCxnSpPr>
        <p:spPr>
          <a:xfrm flipH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7A17218C-859C-1B9D-3B41-508424F97A3F}"/>
              </a:ext>
            </a:extLst>
          </p:cNvPr>
          <p:cNvCxnSpPr>
            <a:cxnSpLocks/>
            <a:stCxn id="599" idx="4"/>
            <a:endCxn id="603" idx="0"/>
          </p:cNvCxnSpPr>
          <p:nvPr/>
        </p:nvCxnSpPr>
        <p:spPr>
          <a:xfrm flipH="1"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69205F34-B901-4A61-DD28-605565FE4551}"/>
                  </a:ext>
                </a:extLst>
              </p:cNvPr>
              <p:cNvSpPr txBox="1"/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noFill/>
              <a:ln w="19050">
                <a:solidFill>
                  <a:srgbClr val="FF40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3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𝑺𝒐𝒇𝒕𝒎𝒂𝒙</m:t>
                      </m:r>
                    </m:oMath>
                  </m:oMathPara>
                </a14:m>
                <a:endParaRPr lang="en-PH" sz="13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69205F34-B901-4A61-DD28-605565FE4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blipFill>
                <a:blip r:embed="rId20"/>
                <a:stretch>
                  <a:fillRect b="-28571"/>
                </a:stretch>
              </a:blipFill>
              <a:ln w="1905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9" name="Oval 608">
            <a:extLst>
              <a:ext uri="{FF2B5EF4-FFF2-40B4-BE49-F238E27FC236}">
                <a16:creationId xmlns:a16="http://schemas.microsoft.com/office/drawing/2014/main" id="{02662524-B792-B1DC-2507-1F01E5B74F3F}"/>
              </a:ext>
            </a:extLst>
          </p:cNvPr>
          <p:cNvSpPr/>
          <p:nvPr/>
        </p:nvSpPr>
        <p:spPr>
          <a:xfrm>
            <a:off x="11257141" y="741351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FCD9BC2D-5CB0-47F6-1DB9-6810A28E8F5C}"/>
              </a:ext>
            </a:extLst>
          </p:cNvPr>
          <p:cNvSpPr/>
          <p:nvPr/>
        </p:nvSpPr>
        <p:spPr>
          <a:xfrm>
            <a:off x="10016547" y="763111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1897FB2D-7949-50DD-6384-2DAA2FD6A530}"/>
              </a:ext>
            </a:extLst>
          </p:cNvPr>
          <p:cNvSpPr/>
          <p:nvPr/>
        </p:nvSpPr>
        <p:spPr>
          <a:xfrm>
            <a:off x="10852829" y="741351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06D1D0FB-D5C3-8834-F7E8-9C3BCCD5AFD4}"/>
              </a:ext>
            </a:extLst>
          </p:cNvPr>
          <p:cNvSpPr/>
          <p:nvPr/>
        </p:nvSpPr>
        <p:spPr>
          <a:xfrm>
            <a:off x="10428140" y="759301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4A9567FD-3E4C-B737-279F-40739D7754A6}"/>
              </a:ext>
            </a:extLst>
          </p:cNvPr>
          <p:cNvSpPr txBox="1"/>
          <p:nvPr/>
        </p:nvSpPr>
        <p:spPr>
          <a:xfrm>
            <a:off x="10017479" y="474973"/>
            <a:ext cx="3554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at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D104087F-DACD-B611-2D00-E1EEBAD0DE00}"/>
              </a:ext>
            </a:extLst>
          </p:cNvPr>
          <p:cNvSpPr txBox="1"/>
          <p:nvPr/>
        </p:nvSpPr>
        <p:spPr>
          <a:xfrm>
            <a:off x="10335284" y="472694"/>
            <a:ext cx="5244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Tara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933CFF87-60B6-D1EA-7C91-8B4DF55F0608}"/>
              </a:ext>
            </a:extLst>
          </p:cNvPr>
          <p:cNvSpPr txBox="1"/>
          <p:nvPr/>
        </p:nvSpPr>
        <p:spPr>
          <a:xfrm>
            <a:off x="10844139" y="470313"/>
            <a:ext cx="36869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 err="1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ba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6A51F1F1-58E4-10BA-A001-942F5A9B3B9B}"/>
              </a:ext>
            </a:extLst>
          </p:cNvPr>
          <p:cNvSpPr txBox="1"/>
          <p:nvPr/>
        </p:nvSpPr>
        <p:spPr>
          <a:xfrm>
            <a:off x="11108165" y="489822"/>
            <a:ext cx="6579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&lt;EOS&gt;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CA74B37D-8864-1A93-7E76-D5C96880BC53}"/>
              </a:ext>
            </a:extLst>
          </p:cNvPr>
          <p:cNvSpPr/>
          <p:nvPr/>
        </p:nvSpPr>
        <p:spPr>
          <a:xfrm>
            <a:off x="11257141" y="1973920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AFB34FAF-8665-8395-F723-5E99D2BC4350}"/>
              </a:ext>
            </a:extLst>
          </p:cNvPr>
          <p:cNvSpPr/>
          <p:nvPr/>
        </p:nvSpPr>
        <p:spPr>
          <a:xfrm>
            <a:off x="10854858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CD0BF3F8-0188-4C14-C5AE-C02EE5703996}"/>
              </a:ext>
            </a:extLst>
          </p:cNvPr>
          <p:cNvCxnSpPr>
            <a:cxnSpLocks/>
            <a:stCxn id="594" idx="4"/>
            <a:endCxn id="649" idx="0"/>
          </p:cNvCxnSpPr>
          <p:nvPr/>
        </p:nvCxnSpPr>
        <p:spPr>
          <a:xfrm flipH="1">
            <a:off x="11034858" y="1785867"/>
            <a:ext cx="402283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61FBDCE7-2B98-E72D-1684-0745331B56E7}"/>
              </a:ext>
            </a:extLst>
          </p:cNvPr>
          <p:cNvCxnSpPr>
            <a:cxnSpLocks/>
            <a:stCxn id="649" idx="0"/>
            <a:endCxn id="598" idx="4"/>
          </p:cNvCxnSpPr>
          <p:nvPr/>
        </p:nvCxnSpPr>
        <p:spPr>
          <a:xfrm flipV="1">
            <a:off x="11034858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CDC352F9-4475-F8A1-8CCC-74C70B19BE4B}"/>
              </a:ext>
            </a:extLst>
          </p:cNvPr>
          <p:cNvCxnSpPr>
            <a:cxnSpLocks/>
            <a:stCxn id="649" idx="0"/>
            <a:endCxn id="599" idx="4"/>
          </p:cNvCxnSpPr>
          <p:nvPr/>
        </p:nvCxnSpPr>
        <p:spPr>
          <a:xfrm flipH="1" flipV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4E5C1951-B683-1449-DA2E-C89D4D133BFC}"/>
              </a:ext>
            </a:extLst>
          </p:cNvPr>
          <p:cNvCxnSpPr>
            <a:cxnSpLocks/>
            <a:stCxn id="649" idx="0"/>
            <a:endCxn id="597" idx="4"/>
          </p:cNvCxnSpPr>
          <p:nvPr/>
        </p:nvCxnSpPr>
        <p:spPr>
          <a:xfrm flipH="1" flipV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B52D0848-C79D-069A-818B-0C4FE7C2A10D}"/>
              </a:ext>
            </a:extLst>
          </p:cNvPr>
          <p:cNvCxnSpPr>
            <a:cxnSpLocks/>
            <a:stCxn id="594" idx="4"/>
            <a:endCxn id="648" idx="0"/>
          </p:cNvCxnSpPr>
          <p:nvPr/>
        </p:nvCxnSpPr>
        <p:spPr>
          <a:xfrm>
            <a:off x="11437141" y="1785867"/>
            <a:ext cx="0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4932CF36-D400-0BAA-F1C8-5530776A9A95}"/>
              </a:ext>
            </a:extLst>
          </p:cNvPr>
          <p:cNvCxnSpPr>
            <a:cxnSpLocks/>
            <a:stCxn id="598" idx="4"/>
            <a:endCxn id="648" idx="0"/>
          </p:cNvCxnSpPr>
          <p:nvPr/>
        </p:nvCxnSpPr>
        <p:spPr>
          <a:xfrm>
            <a:off x="11034858" y="1785867"/>
            <a:ext cx="402283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D4732609-8B5C-DAA8-B697-DD9D87C5A44F}"/>
              </a:ext>
            </a:extLst>
          </p:cNvPr>
          <p:cNvCxnSpPr>
            <a:cxnSpLocks/>
            <a:stCxn id="599" idx="4"/>
            <a:endCxn id="648" idx="0"/>
          </p:cNvCxnSpPr>
          <p:nvPr/>
        </p:nvCxnSpPr>
        <p:spPr>
          <a:xfrm>
            <a:off x="10617826" y="1785867"/>
            <a:ext cx="819315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A9AC2341-71CF-8F9C-86EB-CB83ECB54A77}"/>
              </a:ext>
            </a:extLst>
          </p:cNvPr>
          <p:cNvCxnSpPr>
            <a:cxnSpLocks/>
            <a:stCxn id="597" idx="4"/>
            <a:endCxn id="648" idx="0"/>
          </p:cNvCxnSpPr>
          <p:nvPr/>
        </p:nvCxnSpPr>
        <p:spPr>
          <a:xfrm>
            <a:off x="10201510" y="1785867"/>
            <a:ext cx="1235631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20171BB1-BFCF-106D-88B4-E96592F5A5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7F7FA323-4DA8-C365-3083-D6892E0BF6B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904927AD-69FF-495C-DFDD-D0BB11B2523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3AA8E95A-7B3B-09F7-5408-F59505E6FD70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DEDCA6A9-6A37-3F21-7FD3-131E7A67906F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EC5D208D-79A3-009D-04B4-7D6C25508BA3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197BBF83-25C1-51BA-D6DB-40B2648DB760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30C6797D-05A7-C7B1-19F8-25545E519EE8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F670AF22-9A6C-A972-14F0-16FE97D08AF0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F0B9BBE5-F961-FAE9-7F6F-C01C4A6363F6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2EB61BBA-C96D-2883-B190-15B2C7CB66A0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Connector: Elbow 999">
            <a:extLst>
              <a:ext uri="{FF2B5EF4-FFF2-40B4-BE49-F238E27FC236}">
                <a16:creationId xmlns:a16="http://schemas.microsoft.com/office/drawing/2014/main" id="{8D75C6C8-5FBE-3D49-2850-10018DF3517C}"/>
              </a:ext>
            </a:extLst>
          </p:cNvPr>
          <p:cNvCxnSpPr>
            <a:cxnSpLocks/>
            <a:stCxn id="450" idx="3"/>
            <a:endCxn id="603" idx="4"/>
          </p:cNvCxnSpPr>
          <p:nvPr/>
        </p:nvCxnSpPr>
        <p:spPr>
          <a:xfrm>
            <a:off x="9044785" y="800802"/>
            <a:ext cx="1156725" cy="1531780"/>
          </a:xfrm>
          <a:prstGeom prst="bentConnector4">
            <a:avLst>
              <a:gd name="adj1" fmla="val 53747"/>
              <a:gd name="adj2" fmla="val 11492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Connector: Elbow 1002">
            <a:extLst>
              <a:ext uri="{FF2B5EF4-FFF2-40B4-BE49-F238E27FC236}">
                <a16:creationId xmlns:a16="http://schemas.microsoft.com/office/drawing/2014/main" id="{F9291AA7-EE44-DE82-80D2-564684744ED0}"/>
              </a:ext>
            </a:extLst>
          </p:cNvPr>
          <p:cNvCxnSpPr>
            <a:cxnSpLocks/>
            <a:stCxn id="451" idx="3"/>
            <a:endCxn id="595" idx="4"/>
          </p:cNvCxnSpPr>
          <p:nvPr/>
        </p:nvCxnSpPr>
        <p:spPr>
          <a:xfrm>
            <a:off x="9493956" y="449342"/>
            <a:ext cx="1123870" cy="1883240"/>
          </a:xfrm>
          <a:prstGeom prst="bentConnector4">
            <a:avLst>
              <a:gd name="adj1" fmla="val 33517"/>
              <a:gd name="adj2" fmla="val 112139"/>
            </a:avLst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" name="TextBox 1132">
            <a:extLst>
              <a:ext uri="{FF2B5EF4-FFF2-40B4-BE49-F238E27FC236}">
                <a16:creationId xmlns:a16="http://schemas.microsoft.com/office/drawing/2014/main" id="{1B17813B-44FC-2958-B205-5E142B02EC76}"/>
              </a:ext>
            </a:extLst>
          </p:cNvPr>
          <p:cNvSpPr txBox="1"/>
          <p:nvPr/>
        </p:nvSpPr>
        <p:spPr>
          <a:xfrm>
            <a:off x="10930125" y="820824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sz="800" b="1" dirty="0"/>
          </a:p>
        </p:txBody>
      </p:sp>
      <p:cxnSp>
        <p:nvCxnSpPr>
          <p:cNvPr id="1135" name="Connector: Elbow 1134">
            <a:extLst>
              <a:ext uri="{FF2B5EF4-FFF2-40B4-BE49-F238E27FC236}">
                <a16:creationId xmlns:a16="http://schemas.microsoft.com/office/drawing/2014/main" id="{1C9D691A-59B5-98A9-DD97-BAAF959ADF50}"/>
              </a:ext>
            </a:extLst>
          </p:cNvPr>
          <p:cNvCxnSpPr>
            <a:cxnSpLocks/>
            <a:stCxn id="648" idx="4"/>
          </p:cNvCxnSpPr>
          <p:nvPr/>
        </p:nvCxnSpPr>
        <p:spPr>
          <a:xfrm rot="16200000" flipH="1">
            <a:off x="10220643" y="3550418"/>
            <a:ext cx="2912792" cy="47979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>
                <a:alpha val="30000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7BC785C6-11DD-B600-AC3E-CC7192119044}"/>
              </a:ext>
            </a:extLst>
          </p:cNvPr>
          <p:cNvCxnSpPr>
            <a:cxnSpLocks/>
            <a:stCxn id="649" idx="4"/>
          </p:cNvCxnSpPr>
          <p:nvPr/>
        </p:nvCxnSpPr>
        <p:spPr>
          <a:xfrm rot="16200000" flipH="1">
            <a:off x="9890328" y="3477112"/>
            <a:ext cx="3037325" cy="748264"/>
          </a:xfrm>
          <a:prstGeom prst="bentConnector3">
            <a:avLst>
              <a:gd name="adj1" fmla="val 56481"/>
            </a:avLst>
          </a:prstGeom>
          <a:ln w="1905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661A1B77-E46E-8850-C17A-3D4296C6C8C8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2A2FD576-E123-2BD2-6CA2-9F4AFE1489EF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9CDADA68-F9E6-9EAE-17E9-3C0A7F4278B5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6DCE6870-3E8A-02DC-3193-B7E12174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779" y="4549419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CA7A486C-D6F4-4B7A-A65C-24902258596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724897" y="4411598"/>
            <a:ext cx="1944132" cy="10080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22F941-8FF7-9F7C-E004-9197DE41A4A8}"/>
              </a:ext>
            </a:extLst>
          </p:cNvPr>
          <p:cNvCxnSpPr>
            <a:cxnSpLocks/>
          </p:cNvCxnSpPr>
          <p:nvPr/>
        </p:nvCxnSpPr>
        <p:spPr>
          <a:xfrm flipV="1">
            <a:off x="10188826" y="557499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593976-4639-56EB-7D9F-F116DE5665E5}"/>
              </a:ext>
            </a:extLst>
          </p:cNvPr>
          <p:cNvCxnSpPr>
            <a:cxnSpLocks/>
          </p:cNvCxnSpPr>
          <p:nvPr/>
        </p:nvCxnSpPr>
        <p:spPr>
          <a:xfrm flipH="1" flipV="1">
            <a:off x="10213451" y="558486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Picture 29" descr="A colorful circles with lines and dots&#10;&#10;AI-generated content may be incorrect.">
            <a:extLst>
              <a:ext uri="{FF2B5EF4-FFF2-40B4-BE49-F238E27FC236}">
                <a16:creationId xmlns:a16="http://schemas.microsoft.com/office/drawing/2014/main" id="{A4EDFE77-078F-2ADC-BBAA-5EF9BA5DE4B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57668" y="5723600"/>
            <a:ext cx="1662904" cy="108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295FC9-E834-0EBF-B66D-099F6C4B8DD5}"/>
              </a:ext>
            </a:extLst>
          </p:cNvPr>
          <p:cNvCxnSpPr>
            <a:cxnSpLocks/>
          </p:cNvCxnSpPr>
          <p:nvPr/>
        </p:nvCxnSpPr>
        <p:spPr>
          <a:xfrm flipV="1">
            <a:off x="11705028" y="5369907"/>
            <a:ext cx="486972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C9CF3A-DCB2-5CA5-FE40-86725A60DD9E}"/>
              </a:ext>
            </a:extLst>
          </p:cNvPr>
          <p:cNvCxnSpPr>
            <a:cxnSpLocks/>
          </p:cNvCxnSpPr>
          <p:nvPr/>
        </p:nvCxnSpPr>
        <p:spPr>
          <a:xfrm>
            <a:off x="11705487" y="4642246"/>
            <a:ext cx="5309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B94185-175A-022A-2CE6-703B619139AB}"/>
              </a:ext>
            </a:extLst>
          </p:cNvPr>
          <p:cNvCxnSpPr>
            <a:cxnSpLocks/>
          </p:cNvCxnSpPr>
          <p:nvPr/>
        </p:nvCxnSpPr>
        <p:spPr>
          <a:xfrm>
            <a:off x="11661510" y="5236661"/>
            <a:ext cx="44794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FAE4BC-FCC0-3B05-BE83-50F2F37711D0}"/>
              </a:ext>
            </a:extLst>
          </p:cNvPr>
          <p:cNvCxnSpPr>
            <a:cxnSpLocks/>
          </p:cNvCxnSpPr>
          <p:nvPr/>
        </p:nvCxnSpPr>
        <p:spPr>
          <a:xfrm>
            <a:off x="11653103" y="4506851"/>
            <a:ext cx="424597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C31450A-4F74-245D-7E52-FF797676BA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30109" y="2396162"/>
            <a:ext cx="162111" cy="3148871"/>
          </a:xfrm>
          <a:prstGeom prst="bentConnector2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71648A-E56F-4936-8485-24E8342CCDCE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3922883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02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1F14512-D0A4-6C1C-5D8D-8C863C187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337517D3-EE92-7591-C455-6CCC54AE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74027646-F76F-FDC3-AC35-D8CF2F4524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0DAB85F4-3364-E2E2-0618-A13E2E90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274AFD1-B018-6F93-58E3-6809FF39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7C1283EA-558D-4466-D4E7-9E95B202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D4089BEE-AC55-5EB7-EC80-33A9D4D68B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54031B6-86AE-F84C-E5A3-6AEC2C8DC34B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F2B2C2-0F89-5AE8-6FD9-FC817C761D65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499888A-3383-6E03-D8DF-FAEDB757101E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E287DFC-2C15-A312-C951-D4B763F93B27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2A49F72-B4ED-B421-5E0B-15D22C81343F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C9215AB-2F5A-75F4-39DF-D9CED36DDA13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1C78AE6-0C6E-CC26-A805-A917EDC28B31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300C83-40D9-91D2-3E60-3CB954F9377C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6BE2E0D-EAEF-900A-3A9C-9C98AB065565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1AAB2FA-5F1A-20DF-D57E-C93BC9B189E8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015FE0F-32A3-E2A9-CE87-A9656AD810D1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7015FE0F-32A3-E2A9-CE87-A9656AD81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2F87665-FC79-3BF0-C37B-C72224E93F1E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C2F87665-FC79-3BF0-C37B-C72224E9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878876A-ECC9-919D-1458-185037DB0F73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878876A-ECC9-919D-1458-185037DB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E14ADA4E-7387-C294-7CF5-025829A0622E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29E16EE-C3E8-9277-13C4-46B7B0D8735D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29E16EE-C3E8-9277-13C4-46B7B0D87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9BA6B11E-16DB-5CBB-D793-EB5231A8FB82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871EEACB-60B8-3651-73DC-A98B769F6772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C46D804-2F76-CB89-B984-3F22DA584F79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75774C5-06A0-205B-BDF4-ABF25C79538B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575774C5-06A0-205B-BDF4-ABF25C795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B3C2F9B-4E5E-822F-019F-9B29861B8790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B3C2F9B-4E5E-822F-019F-9B29861B8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6981B324-34A3-CC61-A60B-30AEF7ECF425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6900393" y="4043249"/>
            <a:ext cx="4885207" cy="1326659"/>
          </a:xfrm>
          <a:prstGeom prst="bentConnector3">
            <a:avLst>
              <a:gd name="adj1" fmla="val 99914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2DC4F033-DFB3-9AC6-ADBB-494CAFB78B4E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2DC4F033-DFB3-9AC6-ADBB-494CAFB78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14660E18-EFED-2EEF-C195-227636609150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14660E18-EFED-2EEF-C195-227636609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6523959E-1B61-8156-C11D-062B42A7549E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3C8B25FF-71BA-FF84-908C-FC03D63E8EBD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C6F39BB4-C347-3F2F-CED4-DB6E35A5EE60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1CA0CA9F-27AF-AD29-E4DA-7AF825FB564D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13D334B-F913-141F-E2EA-178C3C687F30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C3DFA02D-7A25-CA2E-FEA2-B81399000072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03D83099-F426-309E-28B3-EE0C9DF6556F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D05E081-9483-0077-AE1E-59C5033512C0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9D05E081-9483-0077-AE1E-59C503351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A206156-A90B-7C4C-0E67-44F32338E707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BA206156-A90B-7C4C-0E67-44F32338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97D3ACBD-275F-0D6D-9C3E-0D0EB72B7D2E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4FC37FC8-CC23-DE97-86A5-0C25EFD9A272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4FC37FC8-CC23-DE97-86A5-0C25EFD9A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72C67669-B8A5-961E-7509-5230064981F6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72C67669-B8A5-961E-7509-52300649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B92983B9-B919-73AE-EC4F-90E72C23A280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3F8DD230-2AAD-0919-D046-3B37676E0F33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6FD36B69-9C48-A8E5-0022-BDA97C8AA33D}"/>
              </a:ext>
            </a:extLst>
          </p:cNvPr>
          <p:cNvSpPr txBox="1"/>
          <p:nvPr/>
        </p:nvSpPr>
        <p:spPr>
          <a:xfrm>
            <a:off x="6813498" y="2055583"/>
            <a:ext cx="6785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1.26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2E3E1002-A6E1-36BB-5B40-3B9E50C715DB}"/>
              </a:ext>
            </a:extLst>
          </p:cNvPr>
          <p:cNvSpPr txBox="1"/>
          <p:nvPr/>
        </p:nvSpPr>
        <p:spPr>
          <a:xfrm>
            <a:off x="8619014" y="1671334"/>
            <a:ext cx="51283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PH" sz="1200" dirty="0"/>
              <a:t>0.22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34FB1143-3D63-0D1E-6321-625E59898B29}"/>
              </a:ext>
            </a:extLst>
          </p:cNvPr>
          <p:cNvSpPr txBox="1"/>
          <p:nvPr/>
        </p:nvSpPr>
        <p:spPr>
          <a:xfrm>
            <a:off x="6893923" y="1670405"/>
            <a:ext cx="51773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PH" sz="1200" dirty="0"/>
              <a:t>0.78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F3D4BB7E-1832-937F-C67F-0243BF3DD0D4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F3D4BB7E-1832-937F-C67F-0243BF3DD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4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5A0BFC85-7A97-4D59-AC45-D4D779255E6E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226DB144-134F-C972-353B-DE9F224B9D01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226DB144-134F-C972-353B-DE9F224B9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465C8E14-CC53-1A7E-FB9E-A3DCE6E70B83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25DB9586-BA24-86E1-F1BC-E609CE2F2403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06156EE9-B203-637F-6513-5FAEBCFCD3E2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60D344F2-845F-B1B3-98F2-2A10A26A2D86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60D344F2-845F-B1B3-98F2-2A10A26A2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DF9E27B8-9C8D-87F5-C8F3-2F67C77321C8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80D141E7-B9E1-F4D3-5B53-3E1AB5E9F78F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55D7109E-E154-51BD-DC37-42D57FECDFBD}"/>
              </a:ext>
            </a:extLst>
          </p:cNvPr>
          <p:cNvSpPr txBox="1"/>
          <p:nvPr/>
        </p:nvSpPr>
        <p:spPr>
          <a:xfrm>
            <a:off x="8538192" y="2057914"/>
            <a:ext cx="6785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-0.01</a:t>
            </a:r>
          </a:p>
        </p:txBody>
      </p: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E5A9F610-FE23-1B50-9FB1-B36620AD8E50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BDF2A9B8-E951-F657-EF0B-44029CBDA899}"/>
                  </a:ext>
                </a:extLst>
              </p:cNvPr>
              <p:cNvSpPr txBox="1"/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BDF2A9B8-E951-F657-EF0B-44029CBDA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D0B231A-0AC4-385D-AAE1-AEE869215BC6}"/>
                  </a:ext>
                </a:extLst>
              </p:cNvPr>
              <p:cNvSpPr txBox="1"/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D0B231A-0AC4-385D-AAE1-AEE869215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DB8A7E1D-884F-50C3-092F-DDBDDB911E4F}"/>
              </a:ext>
            </a:extLst>
          </p:cNvPr>
          <p:cNvCxnSpPr>
            <a:cxnSpLocks/>
            <a:stCxn id="334" idx="0"/>
            <a:endCxn id="422" idx="1"/>
          </p:cNvCxnSpPr>
          <p:nvPr/>
        </p:nvCxnSpPr>
        <p:spPr>
          <a:xfrm rot="5400000" flipH="1" flipV="1">
            <a:off x="5636411" y="387938"/>
            <a:ext cx="2739173" cy="4311262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2D9C8EDE-E5F0-59EB-2F42-070233C722F7}"/>
              </a:ext>
            </a:extLst>
          </p:cNvPr>
          <p:cNvCxnSpPr>
            <a:cxnSpLocks/>
            <a:stCxn id="333" idx="0"/>
            <a:endCxn id="421" idx="1"/>
          </p:cNvCxnSpPr>
          <p:nvPr/>
        </p:nvCxnSpPr>
        <p:spPr>
          <a:xfrm rot="5400000" flipH="1" flipV="1">
            <a:off x="5820398" y="1191734"/>
            <a:ext cx="2678701" cy="3099037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8E3811D-C32E-F208-6B4E-97A38D8575A8}"/>
              </a:ext>
            </a:extLst>
          </p:cNvPr>
          <p:cNvCxnSpPr>
            <a:cxnSpLocks/>
            <a:stCxn id="350" idx="0"/>
            <a:endCxn id="421" idx="2"/>
          </p:cNvCxnSpPr>
          <p:nvPr/>
        </p:nvCxnSpPr>
        <p:spPr>
          <a:xfrm flipH="1" flipV="1">
            <a:off x="8875431" y="1540400"/>
            <a:ext cx="2" cy="1309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DE2A6EE1-9972-5D2E-F10E-BC398FAE7761}"/>
              </a:ext>
            </a:extLst>
          </p:cNvPr>
          <p:cNvCxnSpPr>
            <a:cxnSpLocks/>
            <a:stCxn id="350" idx="0"/>
            <a:endCxn id="422" idx="2"/>
          </p:cNvCxnSpPr>
          <p:nvPr/>
        </p:nvCxnSpPr>
        <p:spPr>
          <a:xfrm rot="5400000" flipH="1" flipV="1">
            <a:off x="8922186" y="1265729"/>
            <a:ext cx="358853" cy="452359"/>
          </a:xfrm>
          <a:prstGeom prst="bentConnector3">
            <a:avLst>
              <a:gd name="adj1" fmla="val 1814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BD8AFD46-4E40-B3A0-F770-6F20319D02A5}"/>
                  </a:ext>
                </a:extLst>
              </p:cNvPr>
              <p:cNvSpPr txBox="1"/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BD8AFD46-4E40-B3A0-F770-6F20319D0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A89AA8FB-507C-92E9-095F-AC45705F4354}"/>
                  </a:ext>
                </a:extLst>
              </p:cNvPr>
              <p:cNvSpPr txBox="1"/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A89AA8FB-507C-92E9-095F-AC45705F4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ADE0180C-AB50-947E-826A-243428E75C7A}"/>
              </a:ext>
            </a:extLst>
          </p:cNvPr>
          <p:cNvCxnSpPr>
            <a:cxnSpLocks/>
            <a:stCxn id="173" idx="3"/>
            <a:endCxn id="450" idx="1"/>
          </p:cNvCxnSpPr>
          <p:nvPr/>
        </p:nvCxnSpPr>
        <p:spPr>
          <a:xfrm flipV="1">
            <a:off x="6631138" y="800802"/>
            <a:ext cx="2081319" cy="27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9EA60F63-A35B-75F3-FA28-D12B81A45DD8}"/>
              </a:ext>
            </a:extLst>
          </p:cNvPr>
          <p:cNvCxnSpPr>
            <a:cxnSpLocks/>
            <a:stCxn id="421" idx="0"/>
            <a:endCxn id="450" idx="2"/>
          </p:cNvCxnSpPr>
          <p:nvPr/>
        </p:nvCxnSpPr>
        <p:spPr>
          <a:xfrm flipV="1">
            <a:off x="8875431" y="939301"/>
            <a:ext cx="3190" cy="3241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D74125A9-B712-0ED5-388D-34C0FFB121AD}"/>
              </a:ext>
            </a:extLst>
          </p:cNvPr>
          <p:cNvCxnSpPr>
            <a:cxnSpLocks/>
            <a:stCxn id="422" idx="0"/>
            <a:endCxn id="451" idx="2"/>
          </p:cNvCxnSpPr>
          <p:nvPr/>
        </p:nvCxnSpPr>
        <p:spPr>
          <a:xfrm flipV="1">
            <a:off x="9327792" y="587841"/>
            <a:ext cx="0" cy="44764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DEE7D57E-EC98-7245-6F2B-3F5AE815D798}"/>
              </a:ext>
            </a:extLst>
          </p:cNvPr>
          <p:cNvCxnSpPr>
            <a:cxnSpLocks/>
            <a:stCxn id="179" idx="3"/>
            <a:endCxn id="451" idx="1"/>
          </p:cNvCxnSpPr>
          <p:nvPr/>
        </p:nvCxnSpPr>
        <p:spPr>
          <a:xfrm>
            <a:off x="7325912" y="437319"/>
            <a:ext cx="1835716" cy="12023"/>
          </a:xfrm>
          <a:prstGeom prst="straightConnector1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1CA900BF-E024-739D-068B-731313472A8F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28B8A768-B6BA-5DCC-FD8B-3B9C525000E6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" name="Oval 593">
            <a:extLst>
              <a:ext uri="{FF2B5EF4-FFF2-40B4-BE49-F238E27FC236}">
                <a16:creationId xmlns:a16="http://schemas.microsoft.com/office/drawing/2014/main" id="{CFA9219C-D2EC-BE63-11DB-7C0154FE0913}"/>
              </a:ext>
            </a:extLst>
          </p:cNvPr>
          <p:cNvSpPr/>
          <p:nvPr/>
        </p:nvSpPr>
        <p:spPr>
          <a:xfrm>
            <a:off x="11257141" y="1425867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30651B7F-A421-B49E-3F9D-5B8885E2A282}"/>
              </a:ext>
            </a:extLst>
          </p:cNvPr>
          <p:cNvSpPr/>
          <p:nvPr/>
        </p:nvSpPr>
        <p:spPr>
          <a:xfrm>
            <a:off x="10437826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3A49A8E5-6598-B20E-D037-EDA2DF58C328}"/>
              </a:ext>
            </a:extLst>
          </p:cNvPr>
          <p:cNvCxnSpPr>
            <a:cxnSpLocks/>
            <a:stCxn id="594" idx="4"/>
            <a:endCxn id="595" idx="0"/>
          </p:cNvCxnSpPr>
          <p:nvPr/>
        </p:nvCxnSpPr>
        <p:spPr>
          <a:xfrm flipH="1">
            <a:off x="10617826" y="1785867"/>
            <a:ext cx="819315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7" name="Oval 596">
            <a:extLst>
              <a:ext uri="{FF2B5EF4-FFF2-40B4-BE49-F238E27FC236}">
                <a16:creationId xmlns:a16="http://schemas.microsoft.com/office/drawing/2014/main" id="{8CB2F4BC-E35B-5251-1B25-432754BB453B}"/>
              </a:ext>
            </a:extLst>
          </p:cNvPr>
          <p:cNvSpPr/>
          <p:nvPr/>
        </p:nvSpPr>
        <p:spPr>
          <a:xfrm>
            <a:off x="10021510" y="1425867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4577840B-4486-1985-6341-0C26D6617B32}"/>
              </a:ext>
            </a:extLst>
          </p:cNvPr>
          <p:cNvSpPr/>
          <p:nvPr/>
        </p:nvSpPr>
        <p:spPr>
          <a:xfrm>
            <a:off x="10854858" y="1425867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2177B624-238B-0F01-5B21-64E39ED7B053}"/>
              </a:ext>
            </a:extLst>
          </p:cNvPr>
          <p:cNvSpPr/>
          <p:nvPr/>
        </p:nvSpPr>
        <p:spPr>
          <a:xfrm>
            <a:off x="10437826" y="1425867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AD907774-390F-DAAC-477B-37B2BDF7F669}"/>
              </a:ext>
            </a:extLst>
          </p:cNvPr>
          <p:cNvCxnSpPr>
            <a:cxnSpLocks/>
            <a:stCxn id="598" idx="4"/>
            <a:endCxn id="595" idx="0"/>
          </p:cNvCxnSpPr>
          <p:nvPr/>
        </p:nvCxnSpPr>
        <p:spPr>
          <a:xfrm flipH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CCE454F9-0E5E-7A1D-1299-DB0942B17DF1}"/>
              </a:ext>
            </a:extLst>
          </p:cNvPr>
          <p:cNvCxnSpPr>
            <a:cxnSpLocks/>
            <a:stCxn id="597" idx="4"/>
            <a:endCxn id="595" idx="0"/>
          </p:cNvCxnSpPr>
          <p:nvPr/>
        </p:nvCxnSpPr>
        <p:spPr>
          <a:xfrm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B10852A7-E905-78EB-3435-3FC9695F1479}"/>
              </a:ext>
            </a:extLst>
          </p:cNvPr>
          <p:cNvCxnSpPr>
            <a:cxnSpLocks/>
            <a:stCxn id="599" idx="4"/>
            <a:endCxn id="595" idx="0"/>
          </p:cNvCxnSpPr>
          <p:nvPr/>
        </p:nvCxnSpPr>
        <p:spPr>
          <a:xfrm>
            <a:off x="10617826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3" name="Oval 602">
            <a:extLst>
              <a:ext uri="{FF2B5EF4-FFF2-40B4-BE49-F238E27FC236}">
                <a16:creationId xmlns:a16="http://schemas.microsoft.com/office/drawing/2014/main" id="{5394747D-9211-183E-DB29-1F733A724ADC}"/>
              </a:ext>
            </a:extLst>
          </p:cNvPr>
          <p:cNvSpPr/>
          <p:nvPr/>
        </p:nvSpPr>
        <p:spPr>
          <a:xfrm>
            <a:off x="10021510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>
              <a:solidFill>
                <a:schemeClr val="tx1"/>
              </a:solidFill>
            </a:endParaRPr>
          </a:p>
        </p:txBody>
      </p: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6EA9499F-8B44-A2B0-9E74-283D62EC5A7B}"/>
              </a:ext>
            </a:extLst>
          </p:cNvPr>
          <p:cNvCxnSpPr>
            <a:cxnSpLocks/>
            <a:stCxn id="597" idx="4"/>
            <a:endCxn id="603" idx="0"/>
          </p:cNvCxnSpPr>
          <p:nvPr/>
        </p:nvCxnSpPr>
        <p:spPr>
          <a:xfrm>
            <a:off x="10201510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4BC1529A-9867-4D9B-8602-32AA4833556F}"/>
              </a:ext>
            </a:extLst>
          </p:cNvPr>
          <p:cNvCxnSpPr>
            <a:cxnSpLocks/>
            <a:stCxn id="594" idx="4"/>
            <a:endCxn id="603" idx="0"/>
          </p:cNvCxnSpPr>
          <p:nvPr/>
        </p:nvCxnSpPr>
        <p:spPr>
          <a:xfrm flipH="1">
            <a:off x="10201510" y="1785867"/>
            <a:ext cx="1235631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4A030D78-4E86-E58B-0719-D1531E3A1B2D}"/>
              </a:ext>
            </a:extLst>
          </p:cNvPr>
          <p:cNvCxnSpPr>
            <a:cxnSpLocks/>
            <a:stCxn id="598" idx="4"/>
            <a:endCxn id="603" idx="0"/>
          </p:cNvCxnSpPr>
          <p:nvPr/>
        </p:nvCxnSpPr>
        <p:spPr>
          <a:xfrm flipH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BC0BAE31-A1C1-4196-7353-5BB55C4221E0}"/>
              </a:ext>
            </a:extLst>
          </p:cNvPr>
          <p:cNvCxnSpPr>
            <a:cxnSpLocks/>
            <a:stCxn id="599" idx="4"/>
            <a:endCxn id="603" idx="0"/>
          </p:cNvCxnSpPr>
          <p:nvPr/>
        </p:nvCxnSpPr>
        <p:spPr>
          <a:xfrm flipH="1"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6F5C1960-FF3C-71E5-F5D1-9B2407749229}"/>
                  </a:ext>
                </a:extLst>
              </p:cNvPr>
              <p:cNvSpPr txBox="1"/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noFill/>
              <a:ln w="19050">
                <a:solidFill>
                  <a:srgbClr val="FF40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3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𝑺𝒐𝒇𝒕𝒎𝒂𝒙</m:t>
                      </m:r>
                    </m:oMath>
                  </m:oMathPara>
                </a14:m>
                <a:endParaRPr lang="en-PH" sz="13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6F5C1960-FF3C-71E5-F5D1-9B2407749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blipFill>
                <a:blip r:embed="rId20"/>
                <a:stretch>
                  <a:fillRect b="-28571"/>
                </a:stretch>
              </a:blipFill>
              <a:ln w="1905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9" name="Oval 608">
            <a:extLst>
              <a:ext uri="{FF2B5EF4-FFF2-40B4-BE49-F238E27FC236}">
                <a16:creationId xmlns:a16="http://schemas.microsoft.com/office/drawing/2014/main" id="{0EDE4BD8-1E47-2201-5CFD-60DBD14F9682}"/>
              </a:ext>
            </a:extLst>
          </p:cNvPr>
          <p:cNvSpPr/>
          <p:nvPr/>
        </p:nvSpPr>
        <p:spPr>
          <a:xfrm>
            <a:off x="11257141" y="741351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E287DFC2-774D-A8E8-D2BF-C6EA4466403D}"/>
              </a:ext>
            </a:extLst>
          </p:cNvPr>
          <p:cNvSpPr/>
          <p:nvPr/>
        </p:nvSpPr>
        <p:spPr>
          <a:xfrm>
            <a:off x="10016547" y="763111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28DD11AC-B939-C683-ED8E-944DAD2DCFAE}"/>
              </a:ext>
            </a:extLst>
          </p:cNvPr>
          <p:cNvSpPr/>
          <p:nvPr/>
        </p:nvSpPr>
        <p:spPr>
          <a:xfrm>
            <a:off x="10852829" y="741351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6C44E5DE-E0D1-EC36-55FE-40DF3637249A}"/>
              </a:ext>
            </a:extLst>
          </p:cNvPr>
          <p:cNvSpPr/>
          <p:nvPr/>
        </p:nvSpPr>
        <p:spPr>
          <a:xfrm>
            <a:off x="10428140" y="759301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2001331D-7E9E-E99F-205F-3499E681D9DF}"/>
              </a:ext>
            </a:extLst>
          </p:cNvPr>
          <p:cNvSpPr txBox="1"/>
          <p:nvPr/>
        </p:nvSpPr>
        <p:spPr>
          <a:xfrm>
            <a:off x="10017479" y="474973"/>
            <a:ext cx="3554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at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07D03695-0C4D-26DE-A3BE-70E1B5518130}"/>
              </a:ext>
            </a:extLst>
          </p:cNvPr>
          <p:cNvSpPr txBox="1"/>
          <p:nvPr/>
        </p:nvSpPr>
        <p:spPr>
          <a:xfrm>
            <a:off x="10335284" y="472694"/>
            <a:ext cx="5244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Tara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9265FFB0-D1B5-395A-B9C2-A0793A12AD90}"/>
              </a:ext>
            </a:extLst>
          </p:cNvPr>
          <p:cNvSpPr txBox="1"/>
          <p:nvPr/>
        </p:nvSpPr>
        <p:spPr>
          <a:xfrm>
            <a:off x="10844139" y="470313"/>
            <a:ext cx="36869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 err="1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ba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6FB9B61B-4686-BC6E-C3D4-1B9C1097BED5}"/>
              </a:ext>
            </a:extLst>
          </p:cNvPr>
          <p:cNvSpPr txBox="1"/>
          <p:nvPr/>
        </p:nvSpPr>
        <p:spPr>
          <a:xfrm>
            <a:off x="11108165" y="489822"/>
            <a:ext cx="6579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latin typeface="Baguet Script" panose="00000500000000000000" pitchFamily="2" charset="0"/>
              </a:rPr>
              <a:t>&lt;EOS&gt;</a:t>
            </a:r>
            <a:endParaRPr lang="en-PH" sz="1300" dirty="0"/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AE744E8B-60B9-1720-4669-83D333E890B2}"/>
              </a:ext>
            </a:extLst>
          </p:cNvPr>
          <p:cNvSpPr/>
          <p:nvPr/>
        </p:nvSpPr>
        <p:spPr>
          <a:xfrm>
            <a:off x="11257141" y="1973920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D0D4D2F5-ECBC-7CA4-6337-9A7B0EC88FE8}"/>
              </a:ext>
            </a:extLst>
          </p:cNvPr>
          <p:cNvSpPr/>
          <p:nvPr/>
        </p:nvSpPr>
        <p:spPr>
          <a:xfrm>
            <a:off x="10854858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E7752BE9-367A-50BD-8DAD-A562C07777E8}"/>
              </a:ext>
            </a:extLst>
          </p:cNvPr>
          <p:cNvCxnSpPr>
            <a:cxnSpLocks/>
            <a:stCxn id="594" idx="4"/>
            <a:endCxn id="649" idx="0"/>
          </p:cNvCxnSpPr>
          <p:nvPr/>
        </p:nvCxnSpPr>
        <p:spPr>
          <a:xfrm flipH="1">
            <a:off x="11034858" y="1785867"/>
            <a:ext cx="402283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4C0464CA-4BBD-1B63-99FE-4E5B8A5951FF}"/>
              </a:ext>
            </a:extLst>
          </p:cNvPr>
          <p:cNvCxnSpPr>
            <a:cxnSpLocks/>
            <a:stCxn id="649" idx="0"/>
            <a:endCxn id="598" idx="4"/>
          </p:cNvCxnSpPr>
          <p:nvPr/>
        </p:nvCxnSpPr>
        <p:spPr>
          <a:xfrm flipV="1">
            <a:off x="11034858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0642479B-E12F-24C1-8BFB-2018A2FAF1EB}"/>
              </a:ext>
            </a:extLst>
          </p:cNvPr>
          <p:cNvCxnSpPr>
            <a:cxnSpLocks/>
            <a:stCxn id="649" idx="0"/>
            <a:endCxn id="599" idx="4"/>
          </p:cNvCxnSpPr>
          <p:nvPr/>
        </p:nvCxnSpPr>
        <p:spPr>
          <a:xfrm flipH="1" flipV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4A756D9A-4503-516F-1CF8-C7ADCC8A2B19}"/>
              </a:ext>
            </a:extLst>
          </p:cNvPr>
          <p:cNvCxnSpPr>
            <a:cxnSpLocks/>
            <a:stCxn id="649" idx="0"/>
            <a:endCxn id="597" idx="4"/>
          </p:cNvCxnSpPr>
          <p:nvPr/>
        </p:nvCxnSpPr>
        <p:spPr>
          <a:xfrm flipH="1" flipV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9ED9608A-BD66-074C-0E87-BCAE9D21F020}"/>
              </a:ext>
            </a:extLst>
          </p:cNvPr>
          <p:cNvCxnSpPr>
            <a:cxnSpLocks/>
            <a:stCxn id="594" idx="4"/>
            <a:endCxn id="648" idx="0"/>
          </p:cNvCxnSpPr>
          <p:nvPr/>
        </p:nvCxnSpPr>
        <p:spPr>
          <a:xfrm>
            <a:off x="11437141" y="1785867"/>
            <a:ext cx="0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E9174C36-DAB6-702E-C04D-601050ADDB01}"/>
              </a:ext>
            </a:extLst>
          </p:cNvPr>
          <p:cNvCxnSpPr>
            <a:cxnSpLocks/>
            <a:stCxn id="598" idx="4"/>
            <a:endCxn id="648" idx="0"/>
          </p:cNvCxnSpPr>
          <p:nvPr/>
        </p:nvCxnSpPr>
        <p:spPr>
          <a:xfrm>
            <a:off x="11034858" y="1785867"/>
            <a:ext cx="402283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3D6AEDD6-E904-10C6-BD2F-0CF437DB7FBA}"/>
              </a:ext>
            </a:extLst>
          </p:cNvPr>
          <p:cNvCxnSpPr>
            <a:cxnSpLocks/>
            <a:stCxn id="599" idx="4"/>
            <a:endCxn id="648" idx="0"/>
          </p:cNvCxnSpPr>
          <p:nvPr/>
        </p:nvCxnSpPr>
        <p:spPr>
          <a:xfrm>
            <a:off x="10617826" y="1785867"/>
            <a:ext cx="819315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DA40A144-8385-444A-BCB3-6D2A78ACD036}"/>
              </a:ext>
            </a:extLst>
          </p:cNvPr>
          <p:cNvCxnSpPr>
            <a:cxnSpLocks/>
            <a:stCxn id="597" idx="4"/>
            <a:endCxn id="648" idx="0"/>
          </p:cNvCxnSpPr>
          <p:nvPr/>
        </p:nvCxnSpPr>
        <p:spPr>
          <a:xfrm>
            <a:off x="10201510" y="1785867"/>
            <a:ext cx="1235631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33782CDF-5B7D-C8D9-F376-65E99EC3A05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1812285D-B937-9934-4F42-0551D7ABF51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F182FA37-F564-0697-B4E9-556C01F8F3D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ACD39541-75BC-1406-D2FC-43FED33B6B7C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91CEA670-7F3A-0E53-A26E-EC98D935F5A4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122CF2F2-2910-6FD5-B0B5-2DB23D2EDFC8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57729C33-5F0A-A627-340B-2E9D76D3BB4F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378CF814-270F-7EE3-1F48-43D0E2542C19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7751C40A-F21E-F191-A14F-E1E088371A0B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20ADC750-81F5-C226-F92B-0EA565A43D61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8D73348F-67DB-DDE3-E50F-9CDA205D8B39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Connector: Elbow 999">
            <a:extLst>
              <a:ext uri="{FF2B5EF4-FFF2-40B4-BE49-F238E27FC236}">
                <a16:creationId xmlns:a16="http://schemas.microsoft.com/office/drawing/2014/main" id="{50B5C45C-DEEB-9351-1D68-C54BBBA1A3B8}"/>
              </a:ext>
            </a:extLst>
          </p:cNvPr>
          <p:cNvCxnSpPr>
            <a:cxnSpLocks/>
            <a:stCxn id="450" idx="3"/>
            <a:endCxn id="603" idx="4"/>
          </p:cNvCxnSpPr>
          <p:nvPr/>
        </p:nvCxnSpPr>
        <p:spPr>
          <a:xfrm>
            <a:off x="9044785" y="800802"/>
            <a:ext cx="1156725" cy="1531780"/>
          </a:xfrm>
          <a:prstGeom prst="bentConnector4">
            <a:avLst>
              <a:gd name="adj1" fmla="val 53747"/>
              <a:gd name="adj2" fmla="val 11492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Connector: Elbow 1002">
            <a:extLst>
              <a:ext uri="{FF2B5EF4-FFF2-40B4-BE49-F238E27FC236}">
                <a16:creationId xmlns:a16="http://schemas.microsoft.com/office/drawing/2014/main" id="{FD7CA30C-1D17-BE9B-02AC-E310E8177C9E}"/>
              </a:ext>
            </a:extLst>
          </p:cNvPr>
          <p:cNvCxnSpPr>
            <a:cxnSpLocks/>
            <a:stCxn id="451" idx="3"/>
            <a:endCxn id="595" idx="4"/>
          </p:cNvCxnSpPr>
          <p:nvPr/>
        </p:nvCxnSpPr>
        <p:spPr>
          <a:xfrm>
            <a:off x="9493956" y="449342"/>
            <a:ext cx="1123870" cy="1883240"/>
          </a:xfrm>
          <a:prstGeom prst="bentConnector4">
            <a:avLst>
              <a:gd name="adj1" fmla="val 33517"/>
              <a:gd name="adj2" fmla="val 112139"/>
            </a:avLst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" name="TextBox 1132">
            <a:extLst>
              <a:ext uri="{FF2B5EF4-FFF2-40B4-BE49-F238E27FC236}">
                <a16:creationId xmlns:a16="http://schemas.microsoft.com/office/drawing/2014/main" id="{2CC779D5-E694-9803-329C-171E7EFCB7B4}"/>
              </a:ext>
            </a:extLst>
          </p:cNvPr>
          <p:cNvSpPr txBox="1"/>
          <p:nvPr/>
        </p:nvSpPr>
        <p:spPr>
          <a:xfrm>
            <a:off x="10930125" y="820824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sz="800" b="1" dirty="0"/>
          </a:p>
        </p:txBody>
      </p:sp>
      <p:cxnSp>
        <p:nvCxnSpPr>
          <p:cNvPr id="1135" name="Connector: Elbow 1134">
            <a:extLst>
              <a:ext uri="{FF2B5EF4-FFF2-40B4-BE49-F238E27FC236}">
                <a16:creationId xmlns:a16="http://schemas.microsoft.com/office/drawing/2014/main" id="{ED8670B7-38C0-E1CA-B044-8DDA1E251B41}"/>
              </a:ext>
            </a:extLst>
          </p:cNvPr>
          <p:cNvCxnSpPr>
            <a:cxnSpLocks/>
            <a:stCxn id="648" idx="4"/>
          </p:cNvCxnSpPr>
          <p:nvPr/>
        </p:nvCxnSpPr>
        <p:spPr>
          <a:xfrm rot="16200000" flipH="1">
            <a:off x="10220643" y="3550418"/>
            <a:ext cx="2912792" cy="47979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>
                <a:alpha val="30000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6596F1C5-2026-84BE-ADC7-F10A98CDCE48}"/>
              </a:ext>
            </a:extLst>
          </p:cNvPr>
          <p:cNvCxnSpPr>
            <a:cxnSpLocks/>
            <a:stCxn id="649" idx="4"/>
          </p:cNvCxnSpPr>
          <p:nvPr/>
        </p:nvCxnSpPr>
        <p:spPr>
          <a:xfrm rot="16200000" flipH="1">
            <a:off x="9890328" y="3477112"/>
            <a:ext cx="3037325" cy="748264"/>
          </a:xfrm>
          <a:prstGeom prst="bentConnector3">
            <a:avLst>
              <a:gd name="adj1" fmla="val 56481"/>
            </a:avLst>
          </a:prstGeom>
          <a:ln w="1905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468384D9-8A3D-B051-E902-E5D36B8BE667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693553FA-1C74-B121-53F3-B75A13F7B573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08244CA-9021-35C8-CB4D-072B3D4E8328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F57FA0BD-6386-37C2-466D-EFCCA6FC8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779" y="4549419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2BACAF6-6E8E-9158-96B9-34A91C5DCF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724897" y="4411598"/>
            <a:ext cx="1944132" cy="10080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02D521-A1AA-1A6B-A5F9-9534FBC24701}"/>
              </a:ext>
            </a:extLst>
          </p:cNvPr>
          <p:cNvCxnSpPr>
            <a:cxnSpLocks/>
          </p:cNvCxnSpPr>
          <p:nvPr/>
        </p:nvCxnSpPr>
        <p:spPr>
          <a:xfrm flipV="1">
            <a:off x="10188826" y="557499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0C902F-E1B3-4787-2B69-B7A4CCFF8D51}"/>
              </a:ext>
            </a:extLst>
          </p:cNvPr>
          <p:cNvCxnSpPr>
            <a:cxnSpLocks/>
          </p:cNvCxnSpPr>
          <p:nvPr/>
        </p:nvCxnSpPr>
        <p:spPr>
          <a:xfrm flipH="1" flipV="1">
            <a:off x="10213451" y="558486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Picture 29" descr="A colorful circles with lines and dots&#10;&#10;AI-generated content may be incorrect.">
            <a:extLst>
              <a:ext uri="{FF2B5EF4-FFF2-40B4-BE49-F238E27FC236}">
                <a16:creationId xmlns:a16="http://schemas.microsoft.com/office/drawing/2014/main" id="{044700FE-01F9-D3BF-8B84-395460816C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57668" y="5723600"/>
            <a:ext cx="1662904" cy="108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173AE5-5F5A-0294-E789-B289F6F00B06}"/>
              </a:ext>
            </a:extLst>
          </p:cNvPr>
          <p:cNvCxnSpPr>
            <a:cxnSpLocks/>
          </p:cNvCxnSpPr>
          <p:nvPr/>
        </p:nvCxnSpPr>
        <p:spPr>
          <a:xfrm flipV="1">
            <a:off x="11705028" y="5369907"/>
            <a:ext cx="486972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07B295-6171-68D9-7644-6AB015AA362A}"/>
              </a:ext>
            </a:extLst>
          </p:cNvPr>
          <p:cNvCxnSpPr>
            <a:cxnSpLocks/>
          </p:cNvCxnSpPr>
          <p:nvPr/>
        </p:nvCxnSpPr>
        <p:spPr>
          <a:xfrm>
            <a:off x="11705487" y="4642246"/>
            <a:ext cx="5309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E490AB-F69A-172C-890A-748F8EE88DBF}"/>
              </a:ext>
            </a:extLst>
          </p:cNvPr>
          <p:cNvCxnSpPr>
            <a:cxnSpLocks/>
          </p:cNvCxnSpPr>
          <p:nvPr/>
        </p:nvCxnSpPr>
        <p:spPr>
          <a:xfrm>
            <a:off x="11661510" y="5236661"/>
            <a:ext cx="44794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DD4BA7-6C25-7AC7-A22A-07B1DE889672}"/>
              </a:ext>
            </a:extLst>
          </p:cNvPr>
          <p:cNvCxnSpPr>
            <a:cxnSpLocks/>
          </p:cNvCxnSpPr>
          <p:nvPr/>
        </p:nvCxnSpPr>
        <p:spPr>
          <a:xfrm>
            <a:off x="11653103" y="4506851"/>
            <a:ext cx="424597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FBC377-4833-0B16-3C5B-5E7A5D2C2F2A}"/>
              </a:ext>
            </a:extLst>
          </p:cNvPr>
          <p:cNvSpPr txBox="1"/>
          <p:nvPr/>
        </p:nvSpPr>
        <p:spPr>
          <a:xfrm>
            <a:off x="10022679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6D161-65DD-BD47-A1A4-138A338032FA}"/>
              </a:ext>
            </a:extLst>
          </p:cNvPr>
          <p:cNvSpPr txBox="1"/>
          <p:nvPr/>
        </p:nvSpPr>
        <p:spPr>
          <a:xfrm>
            <a:off x="10457036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ED8A17-AE33-4307-6A49-A37A9724064E}"/>
              </a:ext>
            </a:extLst>
          </p:cNvPr>
          <p:cNvSpPr txBox="1"/>
          <p:nvPr/>
        </p:nvSpPr>
        <p:spPr>
          <a:xfrm>
            <a:off x="10826754" y="2061413"/>
            <a:ext cx="430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-0.76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8BD85-4CD6-003F-D3C5-C7A601EA9CEA}"/>
              </a:ext>
            </a:extLst>
          </p:cNvPr>
          <p:cNvSpPr txBox="1"/>
          <p:nvPr/>
        </p:nvSpPr>
        <p:spPr>
          <a:xfrm>
            <a:off x="11268688" y="2055583"/>
            <a:ext cx="4089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0.91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80399-50F4-635B-21BB-F3FC8780165D}"/>
              </a:ext>
            </a:extLst>
          </p:cNvPr>
          <p:cNvSpPr txBox="1"/>
          <p:nvPr/>
        </p:nvSpPr>
        <p:spPr>
          <a:xfrm>
            <a:off x="10011197" y="1498145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0D42F8-53D2-1369-38EB-02EAB86BCA3E}"/>
              </a:ext>
            </a:extLst>
          </p:cNvPr>
          <p:cNvSpPr txBox="1"/>
          <p:nvPr/>
        </p:nvSpPr>
        <p:spPr>
          <a:xfrm>
            <a:off x="10453026" y="1498145"/>
            <a:ext cx="32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1.4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61BB59-E20C-3C41-D6F2-7BEAF3C3292C}"/>
              </a:ext>
            </a:extLst>
          </p:cNvPr>
          <p:cNvSpPr txBox="1"/>
          <p:nvPr/>
        </p:nvSpPr>
        <p:spPr>
          <a:xfrm>
            <a:off x="10882798" y="1502907"/>
            <a:ext cx="286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8A78BB-B0E0-097D-C4A6-5990F05DD418}"/>
              </a:ext>
            </a:extLst>
          </p:cNvPr>
          <p:cNvSpPr txBox="1"/>
          <p:nvPr/>
        </p:nvSpPr>
        <p:spPr>
          <a:xfrm>
            <a:off x="11293935" y="1498145"/>
            <a:ext cx="3232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7.4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413CC-7C13-F7A5-02DA-DE003AC0D9A8}"/>
              </a:ext>
            </a:extLst>
          </p:cNvPr>
          <p:cNvSpPr txBox="1"/>
          <p:nvPr/>
        </p:nvSpPr>
        <p:spPr>
          <a:xfrm>
            <a:off x="10087161" y="831579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AC9D60-8A99-33DC-A87C-69C3D6850A88}"/>
              </a:ext>
            </a:extLst>
          </p:cNvPr>
          <p:cNvSpPr txBox="1"/>
          <p:nvPr/>
        </p:nvSpPr>
        <p:spPr>
          <a:xfrm>
            <a:off x="10499118" y="831579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D05E90-E5CD-3867-E615-7ED422290098}"/>
              </a:ext>
            </a:extLst>
          </p:cNvPr>
          <p:cNvSpPr txBox="1"/>
          <p:nvPr/>
        </p:nvSpPr>
        <p:spPr>
          <a:xfrm>
            <a:off x="10930125" y="820824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ADB2B4-3A44-1E0E-2B03-F9017E8497E5}"/>
              </a:ext>
            </a:extLst>
          </p:cNvPr>
          <p:cNvSpPr txBox="1"/>
          <p:nvPr/>
        </p:nvSpPr>
        <p:spPr>
          <a:xfrm>
            <a:off x="11340146" y="825587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1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8D4F76D-A442-D65C-E2A9-DBF882B031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30109" y="2396162"/>
            <a:ext cx="162111" cy="3148871"/>
          </a:xfrm>
          <a:prstGeom prst="bentConnector2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572F30-308C-FD94-7C42-3D9090B8D0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41468" y="2578606"/>
            <a:ext cx="1011746" cy="2317817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8C4831-46B6-51B1-7C58-C5EB4F38502B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3922883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308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B446D31-66C2-22D8-8DCD-E065C827C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1B9CE1A4-FA9F-B666-ABFB-DC1CD63C8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10" y="4549419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0559093B-9D12-8B79-0401-12F875FC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243928" y="4411598"/>
            <a:ext cx="1944132" cy="1008000"/>
          </a:xfrm>
          <a:prstGeom prst="rect">
            <a:avLst/>
          </a:prstGeom>
        </p:spPr>
      </p:pic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99169391-98E9-4C11-A242-4554E6BED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16" y="4605754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E64ED75-A12A-F922-2028-E8AE425D19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-16042" y="4431933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10FB437-143A-5E6E-D140-F00699222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66" y="4569754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06AD1E37-EC88-0A1A-F064-67A20D4FFC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906234" y="446793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EF06CB-F507-AD95-5708-2CA8F1BAF573}"/>
              </a:ext>
            </a:extLst>
          </p:cNvPr>
          <p:cNvCxnSpPr>
            <a:cxnSpLocks/>
          </p:cNvCxnSpPr>
          <p:nvPr/>
        </p:nvCxnSpPr>
        <p:spPr>
          <a:xfrm>
            <a:off x="2379558" y="5452852"/>
            <a:ext cx="684671" cy="55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ADFD938-77F7-9630-F57F-33B1420FD797}"/>
              </a:ext>
            </a:extLst>
          </p:cNvPr>
          <p:cNvCxnSpPr>
            <a:cxnSpLocks/>
          </p:cNvCxnSpPr>
          <p:nvPr/>
        </p:nvCxnSpPr>
        <p:spPr>
          <a:xfrm>
            <a:off x="2402895" y="4715450"/>
            <a:ext cx="6168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1A3D76-B89C-CF40-0565-3B531C60FE58}"/>
              </a:ext>
            </a:extLst>
          </p:cNvPr>
          <p:cNvCxnSpPr>
            <a:cxnSpLocks/>
          </p:cNvCxnSpPr>
          <p:nvPr/>
        </p:nvCxnSpPr>
        <p:spPr>
          <a:xfrm>
            <a:off x="2284358" y="5322201"/>
            <a:ext cx="676758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3347A75-AC98-4E46-9D03-BF404C48AF20}"/>
              </a:ext>
            </a:extLst>
          </p:cNvPr>
          <p:cNvCxnSpPr>
            <a:cxnSpLocks/>
          </p:cNvCxnSpPr>
          <p:nvPr/>
        </p:nvCxnSpPr>
        <p:spPr>
          <a:xfrm flipV="1">
            <a:off x="2194279" y="4559883"/>
            <a:ext cx="825500" cy="9871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F8CD07E-32B3-B4D6-E167-176AC6848179}"/>
              </a:ext>
            </a:extLst>
          </p:cNvPr>
          <p:cNvCxnSpPr>
            <a:cxnSpLocks/>
          </p:cNvCxnSpPr>
          <p:nvPr/>
        </p:nvCxnSpPr>
        <p:spPr>
          <a:xfrm>
            <a:off x="4753393" y="5419598"/>
            <a:ext cx="1664190" cy="0"/>
          </a:xfrm>
          <a:prstGeom prst="straightConnector1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FDA3815-0D12-6F07-AD9A-C3629CABEDC8}"/>
              </a:ext>
            </a:extLst>
          </p:cNvPr>
          <p:cNvCxnSpPr>
            <a:cxnSpLocks/>
          </p:cNvCxnSpPr>
          <p:nvPr/>
        </p:nvCxnSpPr>
        <p:spPr>
          <a:xfrm>
            <a:off x="4850366" y="4692301"/>
            <a:ext cx="1509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78042D3-09B8-60EB-8759-06F3B1DC2661}"/>
              </a:ext>
            </a:extLst>
          </p:cNvPr>
          <p:cNvCxnSpPr>
            <a:cxnSpLocks/>
          </p:cNvCxnSpPr>
          <p:nvPr/>
        </p:nvCxnSpPr>
        <p:spPr>
          <a:xfrm>
            <a:off x="4733719" y="5283243"/>
            <a:ext cx="1626160" cy="0"/>
          </a:xfrm>
          <a:prstGeom prst="straightConnector1">
            <a:avLst/>
          </a:prstGeom>
          <a:ln w="38100">
            <a:solidFill>
              <a:srgbClr val="FF40FF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66663EA-C136-5CE4-6183-3AE0F5782D77}"/>
              </a:ext>
            </a:extLst>
          </p:cNvPr>
          <p:cNvCxnSpPr>
            <a:cxnSpLocks/>
          </p:cNvCxnSpPr>
          <p:nvPr/>
        </p:nvCxnSpPr>
        <p:spPr>
          <a:xfrm flipV="1">
            <a:off x="4753393" y="4549419"/>
            <a:ext cx="1606486" cy="20335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20AFF83-C9DF-5562-87BC-0B5D1C6E3B9A}"/>
              </a:ext>
            </a:extLst>
          </p:cNvPr>
          <p:cNvCxnSpPr>
            <a:cxnSpLocks/>
          </p:cNvCxnSpPr>
          <p:nvPr/>
        </p:nvCxnSpPr>
        <p:spPr>
          <a:xfrm flipV="1">
            <a:off x="883769" y="5649754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2A71632-2F0E-5707-18E3-E52FCF2257A5}"/>
              </a:ext>
            </a:extLst>
          </p:cNvPr>
          <p:cNvCxnSpPr>
            <a:cxnSpLocks/>
          </p:cNvCxnSpPr>
          <p:nvPr/>
        </p:nvCxnSpPr>
        <p:spPr>
          <a:xfrm flipH="1" flipV="1">
            <a:off x="908394" y="5659625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434B5D0-22F2-70BA-34EC-26CAAF985EF5}"/>
                  </a:ext>
                </a:extLst>
              </p:cNvPr>
              <p:cNvSpPr txBox="1"/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4434B5D0-22F2-70BA-34EC-26CAAF985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025" y="3929254"/>
                <a:ext cx="766183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005D22F-1CD1-82D2-3F51-1E008E88286D}"/>
                  </a:ext>
                </a:extLst>
              </p:cNvPr>
              <p:cNvSpPr txBox="1"/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005D22F-1CD1-82D2-3F51-1E008E88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810" y="662575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E90A27D-EFCD-BF09-3E82-6ECFB3AABC2A}"/>
                  </a:ext>
                </a:extLst>
              </p:cNvPr>
              <p:cNvSpPr txBox="1"/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solidFill>
                <a:schemeClr val="lt1">
                  <a:alpha val="30000"/>
                </a:schemeClr>
              </a:solidFill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0.75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3E90A27D-EFCD-BF09-3E82-6ECFB3AAB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821" y="3541052"/>
                <a:ext cx="55850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180D4BB2-BD0E-C384-08D7-6E2F46968B9B}"/>
              </a:ext>
            </a:extLst>
          </p:cNvPr>
          <p:cNvCxnSpPr>
            <a:cxnSpLocks/>
            <a:stCxn id="172" idx="0"/>
            <a:endCxn id="173" idx="1"/>
          </p:cNvCxnSpPr>
          <p:nvPr/>
        </p:nvCxnSpPr>
        <p:spPr>
          <a:xfrm rot="5400000" flipH="1" flipV="1">
            <a:off x="2998374" y="628819"/>
            <a:ext cx="3128179" cy="347269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EA4779-6F2E-93AE-B856-3CEC3E23B283}"/>
                  </a:ext>
                </a:extLst>
              </p:cNvPr>
              <p:cNvSpPr txBox="1"/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1EA4779-6F2E-93AE-B856-3CEC3E23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584" y="298819"/>
                <a:ext cx="3323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3D9247A1-CACE-A7B5-0A58-952285C59BA8}"/>
              </a:ext>
            </a:extLst>
          </p:cNvPr>
          <p:cNvCxnSpPr>
            <a:cxnSpLocks/>
            <a:stCxn id="174" idx="0"/>
            <a:endCxn id="179" idx="1"/>
          </p:cNvCxnSpPr>
          <p:nvPr/>
        </p:nvCxnSpPr>
        <p:spPr>
          <a:xfrm rot="5400000" flipH="1" flipV="1">
            <a:off x="3145462" y="-307069"/>
            <a:ext cx="3103733" cy="4592511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7FA1E68-6F73-F9DE-E015-CCFFBB636148}"/>
              </a:ext>
            </a:extLst>
          </p:cNvPr>
          <p:cNvCxnSpPr>
            <a:cxnSpLocks/>
            <a:endCxn id="172" idx="2"/>
          </p:cNvCxnSpPr>
          <p:nvPr/>
        </p:nvCxnSpPr>
        <p:spPr>
          <a:xfrm flipV="1">
            <a:off x="2822544" y="4206253"/>
            <a:ext cx="3573" cy="1246599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519AF48-A9DE-1D33-A635-CB8059C84690}"/>
              </a:ext>
            </a:extLst>
          </p:cNvPr>
          <p:cNvCxnSpPr>
            <a:cxnSpLocks/>
            <a:endCxn id="174" idx="2"/>
          </p:cNvCxnSpPr>
          <p:nvPr/>
        </p:nvCxnSpPr>
        <p:spPr>
          <a:xfrm flipV="1">
            <a:off x="2401073" y="3818051"/>
            <a:ext cx="0" cy="1504150"/>
          </a:xfrm>
          <a:prstGeom prst="line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4E1EDF3-0E35-5CEA-6EE7-27959B4285FF}"/>
                  </a:ext>
                </a:extLst>
              </p:cNvPr>
              <p:cNvSpPr txBox="1"/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−0.76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4E1EDF3-0E35-5CEA-6EE7-27959B428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889" y="3904749"/>
                <a:ext cx="558504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603D8B6-E4F7-F2D6-8815-FB0580C77B9D}"/>
                  </a:ext>
                </a:extLst>
              </p:cNvPr>
              <p:cNvSpPr txBox="1"/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F603D8B6-E4F7-F2D6-8815-FB0580C77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8" y="4101302"/>
                <a:ext cx="558504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ECD24DD9-0DDB-FB19-0A9D-503E76A5B24F}"/>
              </a:ext>
            </a:extLst>
          </p:cNvPr>
          <p:cNvCxnSpPr>
            <a:cxnSpLocks/>
            <a:stCxn id="210" idx="3"/>
          </p:cNvCxnSpPr>
          <p:nvPr/>
        </p:nvCxnSpPr>
        <p:spPr>
          <a:xfrm>
            <a:off x="6900393" y="4043249"/>
            <a:ext cx="4885207" cy="1326659"/>
          </a:xfrm>
          <a:prstGeom prst="bentConnector3">
            <a:avLst>
              <a:gd name="adj1" fmla="val 99914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496EC82D-942E-740D-965A-EA39C22FB9F4}"/>
                  </a:ext>
                </a:extLst>
              </p:cNvPr>
              <p:cNvSpPr txBox="1"/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496EC82D-942E-740D-965A-EA39C22FB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50" y="3375660"/>
                <a:ext cx="33232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2DDB0405-72ED-BA42-28C8-4D9F0F9FD909}"/>
                  </a:ext>
                </a:extLst>
              </p:cNvPr>
              <p:cNvSpPr txBox="1"/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2DDB0405-72ED-BA42-28C8-4D9F0F9FD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695" y="3175415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846AA32E-88EE-3DB3-20BE-9888D1C746BD}"/>
              </a:ext>
            </a:extLst>
          </p:cNvPr>
          <p:cNvCxnSpPr>
            <a:cxnSpLocks/>
            <a:stCxn id="211" idx="0"/>
            <a:endCxn id="224" idx="2"/>
          </p:cNvCxnSpPr>
          <p:nvPr/>
        </p:nvCxnSpPr>
        <p:spPr>
          <a:xfrm flipH="1" flipV="1">
            <a:off x="7704859" y="3452414"/>
            <a:ext cx="8781" cy="648888"/>
          </a:xfrm>
          <a:prstGeom prst="line">
            <a:avLst/>
          </a:prstGeom>
          <a:ln w="38100">
            <a:solidFill>
              <a:srgbClr val="7030A0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2034BECE-0AD0-8BCE-73A3-9160DF572708}"/>
              </a:ext>
            </a:extLst>
          </p:cNvPr>
          <p:cNvCxnSpPr>
            <a:cxnSpLocks/>
          </p:cNvCxnSpPr>
          <p:nvPr/>
        </p:nvCxnSpPr>
        <p:spPr>
          <a:xfrm>
            <a:off x="8193478" y="5369908"/>
            <a:ext cx="16641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896B3AF-2E6F-6A4C-17DB-601174301837}"/>
              </a:ext>
            </a:extLst>
          </p:cNvPr>
          <p:cNvCxnSpPr>
            <a:cxnSpLocks/>
          </p:cNvCxnSpPr>
          <p:nvPr/>
        </p:nvCxnSpPr>
        <p:spPr>
          <a:xfrm>
            <a:off x="8193937" y="4642246"/>
            <a:ext cx="16915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4E2F819-7DB1-6636-7AF8-2F1656CD6EF4}"/>
              </a:ext>
            </a:extLst>
          </p:cNvPr>
          <p:cNvCxnSpPr>
            <a:cxnSpLocks/>
          </p:cNvCxnSpPr>
          <p:nvPr/>
        </p:nvCxnSpPr>
        <p:spPr>
          <a:xfrm>
            <a:off x="8149960" y="5236661"/>
            <a:ext cx="162616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BFDAF7E9-2073-2F22-2686-78F9A0CA4CA0}"/>
              </a:ext>
            </a:extLst>
          </p:cNvPr>
          <p:cNvCxnSpPr>
            <a:cxnSpLocks/>
          </p:cNvCxnSpPr>
          <p:nvPr/>
        </p:nvCxnSpPr>
        <p:spPr>
          <a:xfrm>
            <a:off x="8141553" y="4506851"/>
            <a:ext cx="1606845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F5E88519-64A9-8AA7-B7CB-CD9C74C95E12}"/>
              </a:ext>
            </a:extLst>
          </p:cNvPr>
          <p:cNvCxnSpPr>
            <a:cxnSpLocks/>
            <a:endCxn id="224" idx="1"/>
          </p:cNvCxnSpPr>
          <p:nvPr/>
        </p:nvCxnSpPr>
        <p:spPr>
          <a:xfrm>
            <a:off x="2401073" y="3313915"/>
            <a:ext cx="5137622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448558D6-47CF-6709-7607-551993C4D1FF}"/>
              </a:ext>
            </a:extLst>
          </p:cNvPr>
          <p:cNvCxnSpPr>
            <a:cxnSpLocks/>
            <a:stCxn id="333" idx="0"/>
            <a:endCxn id="305" idx="1"/>
          </p:cNvCxnSpPr>
          <p:nvPr/>
        </p:nvCxnSpPr>
        <p:spPr>
          <a:xfrm rot="5400000" flipH="1" flipV="1">
            <a:off x="6875618" y="2485656"/>
            <a:ext cx="329558" cy="286033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A887B99A-7FBE-8C19-DC1C-0F37020AF44D}"/>
                  </a:ext>
                </a:extLst>
              </p:cNvPr>
              <p:cNvSpPr txBox="1"/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A887B99A-7FBE-8C19-DC1C-0F37020AF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565" y="3612544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78E80FC-0FFA-74EB-A833-10560373E48E}"/>
                  </a:ext>
                </a:extLst>
              </p:cNvPr>
              <p:cNvSpPr txBox="1"/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478E80FC-0FFA-74EB-A833-10560373E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2269" y="2954643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016D8F15-F9E4-9431-E88C-3A5975D3F90E}"/>
              </a:ext>
            </a:extLst>
          </p:cNvPr>
          <p:cNvCxnSpPr>
            <a:cxnSpLocks/>
            <a:stCxn id="334" idx="0"/>
            <a:endCxn id="312" idx="1"/>
          </p:cNvCxnSpPr>
          <p:nvPr/>
        </p:nvCxnSpPr>
        <p:spPr>
          <a:xfrm rot="5400000" flipH="1" flipV="1">
            <a:off x="6726311" y="1217198"/>
            <a:ext cx="820012" cy="4571903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9A2EFFFC-2BE1-0AAB-CB26-194F4534053B}"/>
                  </a:ext>
                </a:extLst>
              </p:cNvPr>
              <p:cNvSpPr txBox="1"/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ln w="38100">
                <a:solidFill>
                  <a:srgbClr val="FF40FF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9A2EFFFC-2BE1-0AAB-CB26-194F45340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11" y="4080602"/>
                <a:ext cx="565438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C7193245-439B-A8E4-90D7-A99A209E2EB4}"/>
                  </a:ext>
                </a:extLst>
              </p:cNvPr>
              <p:cNvSpPr txBox="1"/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ln w="38100">
                <a:solidFill>
                  <a:srgbClr val="7030A0">
                    <a:alpha val="30000"/>
                  </a:srgb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34" name="TextBox 333">
                <a:extLst>
                  <a:ext uri="{FF2B5EF4-FFF2-40B4-BE49-F238E27FC236}">
                    <a16:creationId xmlns:a16="http://schemas.microsoft.com/office/drawing/2014/main" id="{C7193245-439B-A8E4-90D7-A99A209E2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274" y="3913155"/>
                <a:ext cx="76618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7030A0">
                    <a:alpha val="30000"/>
                  </a:srgbClr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CFD84803-407F-337E-8486-E84084E6631A}"/>
              </a:ext>
            </a:extLst>
          </p:cNvPr>
          <p:cNvCxnSpPr>
            <a:cxnSpLocks/>
            <a:endCxn id="333" idx="2"/>
          </p:cNvCxnSpPr>
          <p:nvPr/>
        </p:nvCxnSpPr>
        <p:spPr>
          <a:xfrm flipV="1">
            <a:off x="5605122" y="4357601"/>
            <a:ext cx="5108" cy="1061997"/>
          </a:xfrm>
          <a:prstGeom prst="line">
            <a:avLst/>
          </a:prstGeom>
          <a:ln w="19050">
            <a:solidFill>
              <a:srgbClr val="FF4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ED8AA574-84FA-48B6-517C-824D0F65DC9F}"/>
              </a:ext>
            </a:extLst>
          </p:cNvPr>
          <p:cNvCxnSpPr>
            <a:cxnSpLocks/>
            <a:endCxn id="334" idx="2"/>
          </p:cNvCxnSpPr>
          <p:nvPr/>
        </p:nvCxnSpPr>
        <p:spPr>
          <a:xfrm flipV="1">
            <a:off x="4850366" y="4190154"/>
            <a:ext cx="0" cy="1093089"/>
          </a:xfrm>
          <a:prstGeom prst="line">
            <a:avLst/>
          </a:prstGeom>
          <a:ln w="19050">
            <a:solidFill>
              <a:srgbClr val="FF40FF">
                <a:alpha val="3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9" name="TextBox 348">
            <a:extLst>
              <a:ext uri="{FF2B5EF4-FFF2-40B4-BE49-F238E27FC236}">
                <a16:creationId xmlns:a16="http://schemas.microsoft.com/office/drawing/2014/main" id="{12C9566A-270B-D688-07D1-2178F5C6EF52}"/>
              </a:ext>
            </a:extLst>
          </p:cNvPr>
          <p:cNvSpPr txBox="1"/>
          <p:nvPr/>
        </p:nvSpPr>
        <p:spPr>
          <a:xfrm>
            <a:off x="6813498" y="2055583"/>
            <a:ext cx="6785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1.26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BF795211-35F4-6B3D-BDA5-D9D4189F1C48}"/>
              </a:ext>
            </a:extLst>
          </p:cNvPr>
          <p:cNvSpPr txBox="1"/>
          <p:nvPr/>
        </p:nvSpPr>
        <p:spPr>
          <a:xfrm>
            <a:off x="8619014" y="1671334"/>
            <a:ext cx="512837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PH" sz="1200" dirty="0"/>
              <a:t>0.22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F9EE1A89-B7D1-AE67-7F1A-2B4F623CD235}"/>
              </a:ext>
            </a:extLst>
          </p:cNvPr>
          <p:cNvSpPr txBox="1"/>
          <p:nvPr/>
        </p:nvSpPr>
        <p:spPr>
          <a:xfrm>
            <a:off x="6893923" y="1670405"/>
            <a:ext cx="51773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PH" sz="1200" dirty="0"/>
              <a:t>0.78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D3400FDC-E216-C698-BC58-298B79D527B3}"/>
                  </a:ext>
                </a:extLst>
              </p:cNvPr>
              <p:cNvSpPr txBox="1"/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noFill/>
              <a:ln>
                <a:solidFill>
                  <a:srgbClr val="FF40FF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1" i="1" smtClean="0">
                          <a:solidFill>
                            <a:srgbClr val="FF40FF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</m:oMath>
                  </m:oMathPara>
                </a14:m>
                <a:endParaRPr lang="en-PH" sz="1200" b="1" dirty="0">
                  <a:solidFill>
                    <a:srgbClr val="FF40FF"/>
                  </a:solidFill>
                </a:endParaRPr>
              </a:p>
            </p:txBody>
          </p:sp>
        </mc:Choice>
        <mc:Fallback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D3400FDC-E216-C698-BC58-298B79D52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628" y="1903966"/>
                <a:ext cx="674865" cy="184666"/>
              </a:xfrm>
              <a:prstGeom prst="rect">
                <a:avLst/>
              </a:prstGeom>
              <a:blipFill>
                <a:blip r:embed="rId14"/>
                <a:stretch>
                  <a:fillRect l="-7143" r="-7143" b="-24242"/>
                </a:stretch>
              </a:blipFill>
              <a:ln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5" name="Connector: Elbow 354">
            <a:extLst>
              <a:ext uri="{FF2B5EF4-FFF2-40B4-BE49-F238E27FC236}">
                <a16:creationId xmlns:a16="http://schemas.microsoft.com/office/drawing/2014/main" id="{6A1CCE30-089F-A38A-C4BA-6FD423E65B87}"/>
              </a:ext>
            </a:extLst>
          </p:cNvPr>
          <p:cNvCxnSpPr>
            <a:cxnSpLocks/>
            <a:stCxn id="351" idx="0"/>
            <a:endCxn id="173" idx="2"/>
          </p:cNvCxnSpPr>
          <p:nvPr/>
        </p:nvCxnSpPr>
        <p:spPr>
          <a:xfrm rot="16200000" flipV="1">
            <a:off x="6443467" y="961082"/>
            <a:ext cx="730831" cy="68781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AD06850A-3851-7486-F09B-443D169C6CE6}"/>
                  </a:ext>
                </a:extLst>
              </p:cNvPr>
              <p:cNvSpPr txBox="1"/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66" name="TextBox 365">
                <a:extLst>
                  <a:ext uri="{FF2B5EF4-FFF2-40B4-BE49-F238E27FC236}">
                    <a16:creationId xmlns:a16="http://schemas.microsoft.com/office/drawing/2014/main" id="{AD06850A-3851-7486-F09B-443D169C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44" y="2569466"/>
                <a:ext cx="681821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9" name="Connector: Elbow 368">
            <a:extLst>
              <a:ext uri="{FF2B5EF4-FFF2-40B4-BE49-F238E27FC236}">
                <a16:creationId xmlns:a16="http://schemas.microsoft.com/office/drawing/2014/main" id="{3CF24830-0154-1782-BC6C-26AA3EF102C9}"/>
              </a:ext>
            </a:extLst>
          </p:cNvPr>
          <p:cNvCxnSpPr>
            <a:cxnSpLocks/>
            <a:stCxn id="223" idx="0"/>
            <a:endCxn id="366" idx="2"/>
          </p:cNvCxnSpPr>
          <p:nvPr/>
        </p:nvCxnSpPr>
        <p:spPr>
          <a:xfrm rot="5400000" flipH="1" flipV="1">
            <a:off x="6621987" y="2842893"/>
            <a:ext cx="529195" cy="536341"/>
          </a:xfrm>
          <a:prstGeom prst="bentConnector3">
            <a:avLst>
              <a:gd name="adj1" fmla="val 6919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nector: Elbow 372">
            <a:extLst>
              <a:ext uri="{FF2B5EF4-FFF2-40B4-BE49-F238E27FC236}">
                <a16:creationId xmlns:a16="http://schemas.microsoft.com/office/drawing/2014/main" id="{03B6FF2C-8B0F-EC7D-19B6-19E775C5FBF4}"/>
              </a:ext>
            </a:extLst>
          </p:cNvPr>
          <p:cNvCxnSpPr>
            <a:cxnSpLocks/>
            <a:stCxn id="224" idx="0"/>
            <a:endCxn id="366" idx="2"/>
          </p:cNvCxnSpPr>
          <p:nvPr/>
        </p:nvCxnSpPr>
        <p:spPr>
          <a:xfrm rot="16200000" flipV="1">
            <a:off x="7265332" y="2735888"/>
            <a:ext cx="328950" cy="550104"/>
          </a:xfrm>
          <a:prstGeom prst="bentConnector3">
            <a:avLst>
              <a:gd name="adj1" fmla="val 50965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76FC09AF-F2AF-FEFE-7FE3-79F438C5D2FD}"/>
              </a:ext>
            </a:extLst>
          </p:cNvPr>
          <p:cNvCxnSpPr>
            <a:cxnSpLocks/>
            <a:stCxn id="366" idx="0"/>
            <a:endCxn id="349" idx="2"/>
          </p:cNvCxnSpPr>
          <p:nvPr/>
        </p:nvCxnSpPr>
        <p:spPr>
          <a:xfrm flipH="1" flipV="1">
            <a:off x="7152790" y="2332582"/>
            <a:ext cx="1965" cy="236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BBE475BB-3E87-6BF0-B138-CABC1169E619}"/>
                  </a:ext>
                </a:extLst>
              </p:cNvPr>
              <p:cNvSpPr txBox="1"/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394" name="TextBox 393">
                <a:extLst>
                  <a:ext uri="{FF2B5EF4-FFF2-40B4-BE49-F238E27FC236}">
                    <a16:creationId xmlns:a16="http://schemas.microsoft.com/office/drawing/2014/main" id="{BBE475BB-3E87-6BF0-B138-CABC1169E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92" y="2429364"/>
                <a:ext cx="681821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AFA430F7-2713-6087-75ED-6E221F973B37}"/>
              </a:ext>
            </a:extLst>
          </p:cNvPr>
          <p:cNvCxnSpPr>
            <a:cxnSpLocks/>
            <a:stCxn id="312" idx="0"/>
            <a:endCxn id="394" idx="2"/>
          </p:cNvCxnSpPr>
          <p:nvPr/>
        </p:nvCxnSpPr>
        <p:spPr>
          <a:xfrm rot="16200000" flipV="1">
            <a:off x="9109628" y="2475838"/>
            <a:ext cx="248280" cy="709330"/>
          </a:xfrm>
          <a:prstGeom prst="bentConnector3">
            <a:avLst>
              <a:gd name="adj1" fmla="val 30818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951055C4-0646-C52B-5CE7-2B813BAECDAD}"/>
              </a:ext>
            </a:extLst>
          </p:cNvPr>
          <p:cNvCxnSpPr>
            <a:cxnSpLocks/>
            <a:stCxn id="305" idx="0"/>
            <a:endCxn id="394" idx="2"/>
          </p:cNvCxnSpPr>
          <p:nvPr/>
        </p:nvCxnSpPr>
        <p:spPr>
          <a:xfrm rot="5400000" flipH="1" flipV="1">
            <a:off x="8304826" y="3038267"/>
            <a:ext cx="906181" cy="242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TextBox 406">
            <a:extLst>
              <a:ext uri="{FF2B5EF4-FFF2-40B4-BE49-F238E27FC236}">
                <a16:creationId xmlns:a16="http://schemas.microsoft.com/office/drawing/2014/main" id="{D9B80D19-E50E-721F-6656-625110293096}"/>
              </a:ext>
            </a:extLst>
          </p:cNvPr>
          <p:cNvSpPr txBox="1"/>
          <p:nvPr/>
        </p:nvSpPr>
        <p:spPr>
          <a:xfrm>
            <a:off x="8538192" y="2057914"/>
            <a:ext cx="678584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PH" sz="1200" dirty="0"/>
              <a:t>-0.01</a:t>
            </a:r>
          </a:p>
        </p:txBody>
      </p: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DC4962AF-9942-050E-54F1-37A06E5E96B9}"/>
              </a:ext>
            </a:extLst>
          </p:cNvPr>
          <p:cNvCxnSpPr>
            <a:cxnSpLocks/>
            <a:stCxn id="394" idx="0"/>
            <a:endCxn id="407" idx="2"/>
          </p:cNvCxnSpPr>
          <p:nvPr/>
        </p:nvCxnSpPr>
        <p:spPr>
          <a:xfrm flipH="1" flipV="1">
            <a:off x="8877484" y="2334913"/>
            <a:ext cx="1619" cy="944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1FAA2769-91DF-80C5-A72D-4A0EB8623FBB}"/>
                  </a:ext>
                </a:extLst>
              </p:cNvPr>
              <p:cNvSpPr txBox="1"/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1FAA2769-91DF-80C5-A72D-4A0EB8623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267" y="1263401"/>
                <a:ext cx="332328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4652A11-7393-9217-248D-78E0BF2702F3}"/>
                  </a:ext>
                </a:extLst>
              </p:cNvPr>
              <p:cNvSpPr txBox="1"/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14652A11-7393-9217-248D-78E0BF270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1035482"/>
                <a:ext cx="332328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3" name="Connector: Elbow 422">
            <a:extLst>
              <a:ext uri="{FF2B5EF4-FFF2-40B4-BE49-F238E27FC236}">
                <a16:creationId xmlns:a16="http://schemas.microsoft.com/office/drawing/2014/main" id="{3513D48D-5B24-BD4A-0E49-0B3D97C7D940}"/>
              </a:ext>
            </a:extLst>
          </p:cNvPr>
          <p:cNvCxnSpPr>
            <a:cxnSpLocks/>
            <a:stCxn id="334" idx="0"/>
            <a:endCxn id="422" idx="1"/>
          </p:cNvCxnSpPr>
          <p:nvPr/>
        </p:nvCxnSpPr>
        <p:spPr>
          <a:xfrm rot="5400000" flipH="1" flipV="1">
            <a:off x="5636411" y="387938"/>
            <a:ext cx="2739173" cy="4311262"/>
          </a:xfrm>
          <a:prstGeom prst="bentConnector2">
            <a:avLst/>
          </a:prstGeom>
          <a:ln w="19050">
            <a:solidFill>
              <a:srgbClr val="FF40FF">
                <a:alpha val="3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Connector: Elbow 432">
            <a:extLst>
              <a:ext uri="{FF2B5EF4-FFF2-40B4-BE49-F238E27FC236}">
                <a16:creationId xmlns:a16="http://schemas.microsoft.com/office/drawing/2014/main" id="{AFA95892-332D-B5E1-02C0-3BACA1DC0948}"/>
              </a:ext>
            </a:extLst>
          </p:cNvPr>
          <p:cNvCxnSpPr>
            <a:cxnSpLocks/>
            <a:stCxn id="333" idx="0"/>
            <a:endCxn id="421" idx="1"/>
          </p:cNvCxnSpPr>
          <p:nvPr/>
        </p:nvCxnSpPr>
        <p:spPr>
          <a:xfrm rot="5400000" flipH="1" flipV="1">
            <a:off x="5820398" y="1191734"/>
            <a:ext cx="2678701" cy="3099037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524429A8-C935-459B-DF2F-504876AEF16B}"/>
              </a:ext>
            </a:extLst>
          </p:cNvPr>
          <p:cNvCxnSpPr>
            <a:cxnSpLocks/>
            <a:stCxn id="350" idx="0"/>
            <a:endCxn id="421" idx="2"/>
          </p:cNvCxnSpPr>
          <p:nvPr/>
        </p:nvCxnSpPr>
        <p:spPr>
          <a:xfrm flipH="1" flipV="1">
            <a:off x="8875431" y="1540400"/>
            <a:ext cx="2" cy="13093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Connector: Elbow 445">
            <a:extLst>
              <a:ext uri="{FF2B5EF4-FFF2-40B4-BE49-F238E27FC236}">
                <a16:creationId xmlns:a16="http://schemas.microsoft.com/office/drawing/2014/main" id="{F4A452C8-EBE8-BD25-9F83-9F4FEA1505C6}"/>
              </a:ext>
            </a:extLst>
          </p:cNvPr>
          <p:cNvCxnSpPr>
            <a:cxnSpLocks/>
            <a:stCxn id="350" idx="0"/>
            <a:endCxn id="422" idx="2"/>
          </p:cNvCxnSpPr>
          <p:nvPr/>
        </p:nvCxnSpPr>
        <p:spPr>
          <a:xfrm rot="5400000" flipH="1" flipV="1">
            <a:off x="8922186" y="1265729"/>
            <a:ext cx="358853" cy="452359"/>
          </a:xfrm>
          <a:prstGeom prst="bentConnector3">
            <a:avLst>
              <a:gd name="adj1" fmla="val 18149"/>
            </a:avLst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E8824DF-AE3F-B05A-26EE-DA31B8DE4FA7}"/>
                  </a:ext>
                </a:extLst>
              </p:cNvPr>
              <p:cNvSpPr txBox="1"/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E8824DF-AE3F-B05A-26EE-DA31B8DE4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457" y="662302"/>
                <a:ext cx="332328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AC975D58-357D-5EDD-139C-3A3D6FE4DD6C}"/>
                  </a:ext>
                </a:extLst>
              </p:cNvPr>
              <p:cNvSpPr txBox="1"/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PH" sz="1200" dirty="0"/>
              </a:p>
            </p:txBody>
          </p:sp>
        </mc:Choice>
        <mc:Fallback>
          <p:sp>
            <p:nvSpPr>
              <p:cNvPr id="451" name="TextBox 450">
                <a:extLst>
                  <a:ext uri="{FF2B5EF4-FFF2-40B4-BE49-F238E27FC236}">
                    <a16:creationId xmlns:a16="http://schemas.microsoft.com/office/drawing/2014/main" id="{AC975D58-357D-5EDD-139C-3A3D6FE4D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628" y="310842"/>
                <a:ext cx="332328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BAED8269-F0CF-E3C9-3CA0-731ADA0EC57F}"/>
              </a:ext>
            </a:extLst>
          </p:cNvPr>
          <p:cNvCxnSpPr>
            <a:cxnSpLocks/>
            <a:stCxn id="173" idx="3"/>
            <a:endCxn id="450" idx="1"/>
          </p:cNvCxnSpPr>
          <p:nvPr/>
        </p:nvCxnSpPr>
        <p:spPr>
          <a:xfrm flipV="1">
            <a:off x="6631138" y="800802"/>
            <a:ext cx="2081319" cy="273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CD6A93F7-981A-AE92-CCC1-5F221348218E}"/>
              </a:ext>
            </a:extLst>
          </p:cNvPr>
          <p:cNvCxnSpPr>
            <a:cxnSpLocks/>
            <a:stCxn id="421" idx="0"/>
            <a:endCxn id="450" idx="2"/>
          </p:cNvCxnSpPr>
          <p:nvPr/>
        </p:nvCxnSpPr>
        <p:spPr>
          <a:xfrm flipV="1">
            <a:off x="8875431" y="939301"/>
            <a:ext cx="3190" cy="32410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CDB4A609-B800-D26D-D6D0-6913C0A8C666}"/>
              </a:ext>
            </a:extLst>
          </p:cNvPr>
          <p:cNvCxnSpPr>
            <a:cxnSpLocks/>
            <a:stCxn id="422" idx="0"/>
            <a:endCxn id="451" idx="2"/>
          </p:cNvCxnSpPr>
          <p:nvPr/>
        </p:nvCxnSpPr>
        <p:spPr>
          <a:xfrm flipV="1">
            <a:off x="9327792" y="587841"/>
            <a:ext cx="0" cy="44764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719E001E-E96E-1C52-6BE0-8C738399AEF6}"/>
              </a:ext>
            </a:extLst>
          </p:cNvPr>
          <p:cNvCxnSpPr>
            <a:cxnSpLocks/>
            <a:stCxn id="179" idx="3"/>
            <a:endCxn id="451" idx="1"/>
          </p:cNvCxnSpPr>
          <p:nvPr/>
        </p:nvCxnSpPr>
        <p:spPr>
          <a:xfrm>
            <a:off x="7325912" y="437319"/>
            <a:ext cx="1835716" cy="12023"/>
          </a:xfrm>
          <a:prstGeom prst="straightConnector1">
            <a:avLst/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CB9E6A2A-1240-217C-BA9D-94DAFB2AC4D2}"/>
              </a:ext>
            </a:extLst>
          </p:cNvPr>
          <p:cNvCxnSpPr>
            <a:cxnSpLocks/>
            <a:stCxn id="210" idx="0"/>
            <a:endCxn id="223" idx="2"/>
          </p:cNvCxnSpPr>
          <p:nvPr/>
        </p:nvCxnSpPr>
        <p:spPr>
          <a:xfrm flipH="1" flipV="1">
            <a:off x="6618414" y="3652659"/>
            <a:ext cx="2727" cy="25209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EFC20F1F-D3C8-495C-A69D-37BDD34E11BA}"/>
              </a:ext>
            </a:extLst>
          </p:cNvPr>
          <p:cNvCxnSpPr>
            <a:cxnSpLocks/>
            <a:stCxn id="351" idx="0"/>
            <a:endCxn id="179" idx="2"/>
          </p:cNvCxnSpPr>
          <p:nvPr/>
        </p:nvCxnSpPr>
        <p:spPr>
          <a:xfrm flipV="1">
            <a:off x="7152790" y="575818"/>
            <a:ext cx="6958" cy="109458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4" name="Oval 593">
            <a:extLst>
              <a:ext uri="{FF2B5EF4-FFF2-40B4-BE49-F238E27FC236}">
                <a16:creationId xmlns:a16="http://schemas.microsoft.com/office/drawing/2014/main" id="{D2CC9804-B725-F34C-EE3A-E6863070DE3E}"/>
              </a:ext>
            </a:extLst>
          </p:cNvPr>
          <p:cNvSpPr/>
          <p:nvPr/>
        </p:nvSpPr>
        <p:spPr>
          <a:xfrm>
            <a:off x="11257141" y="1425867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5" name="Oval 594">
            <a:extLst>
              <a:ext uri="{FF2B5EF4-FFF2-40B4-BE49-F238E27FC236}">
                <a16:creationId xmlns:a16="http://schemas.microsoft.com/office/drawing/2014/main" id="{D17B4CBF-F794-7927-3794-A141F6E0BE4D}"/>
              </a:ext>
            </a:extLst>
          </p:cNvPr>
          <p:cNvSpPr/>
          <p:nvPr/>
        </p:nvSpPr>
        <p:spPr>
          <a:xfrm>
            <a:off x="10437826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5355EE45-3A31-9FDA-90BC-BA8D036A4636}"/>
              </a:ext>
            </a:extLst>
          </p:cNvPr>
          <p:cNvCxnSpPr>
            <a:cxnSpLocks/>
            <a:stCxn id="594" idx="4"/>
            <a:endCxn id="595" idx="0"/>
          </p:cNvCxnSpPr>
          <p:nvPr/>
        </p:nvCxnSpPr>
        <p:spPr>
          <a:xfrm flipH="1">
            <a:off x="10617826" y="1785867"/>
            <a:ext cx="819315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7" name="Oval 596">
            <a:extLst>
              <a:ext uri="{FF2B5EF4-FFF2-40B4-BE49-F238E27FC236}">
                <a16:creationId xmlns:a16="http://schemas.microsoft.com/office/drawing/2014/main" id="{DA273982-8FA1-19A9-87FB-FD22FB7CCA9A}"/>
              </a:ext>
            </a:extLst>
          </p:cNvPr>
          <p:cNvSpPr/>
          <p:nvPr/>
        </p:nvSpPr>
        <p:spPr>
          <a:xfrm>
            <a:off x="10021510" y="1425867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8" name="Oval 597">
            <a:extLst>
              <a:ext uri="{FF2B5EF4-FFF2-40B4-BE49-F238E27FC236}">
                <a16:creationId xmlns:a16="http://schemas.microsoft.com/office/drawing/2014/main" id="{0D8F39B6-1894-2798-4018-5C6AC7C26395}"/>
              </a:ext>
            </a:extLst>
          </p:cNvPr>
          <p:cNvSpPr/>
          <p:nvPr/>
        </p:nvSpPr>
        <p:spPr>
          <a:xfrm>
            <a:off x="10854858" y="1425867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599" name="Oval 598">
            <a:extLst>
              <a:ext uri="{FF2B5EF4-FFF2-40B4-BE49-F238E27FC236}">
                <a16:creationId xmlns:a16="http://schemas.microsoft.com/office/drawing/2014/main" id="{2F532D52-ACCC-824F-5BED-49023064F839}"/>
              </a:ext>
            </a:extLst>
          </p:cNvPr>
          <p:cNvSpPr/>
          <p:nvPr/>
        </p:nvSpPr>
        <p:spPr>
          <a:xfrm>
            <a:off x="10437826" y="1425867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5E2E6A18-457F-290C-DA30-D4317403AC40}"/>
              </a:ext>
            </a:extLst>
          </p:cNvPr>
          <p:cNvCxnSpPr>
            <a:cxnSpLocks/>
            <a:stCxn id="598" idx="4"/>
            <a:endCxn id="595" idx="0"/>
          </p:cNvCxnSpPr>
          <p:nvPr/>
        </p:nvCxnSpPr>
        <p:spPr>
          <a:xfrm flipH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01864F15-D44C-CD53-C8DE-67EDE140AA25}"/>
              </a:ext>
            </a:extLst>
          </p:cNvPr>
          <p:cNvCxnSpPr>
            <a:cxnSpLocks/>
            <a:stCxn id="597" idx="4"/>
            <a:endCxn id="595" idx="0"/>
          </p:cNvCxnSpPr>
          <p:nvPr/>
        </p:nvCxnSpPr>
        <p:spPr>
          <a:xfrm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022BF7A9-3ABA-61B5-E29A-8BB7EA53261C}"/>
              </a:ext>
            </a:extLst>
          </p:cNvPr>
          <p:cNvCxnSpPr>
            <a:cxnSpLocks/>
            <a:stCxn id="599" idx="4"/>
            <a:endCxn id="595" idx="0"/>
          </p:cNvCxnSpPr>
          <p:nvPr/>
        </p:nvCxnSpPr>
        <p:spPr>
          <a:xfrm>
            <a:off x="10617826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3" name="Oval 602">
            <a:extLst>
              <a:ext uri="{FF2B5EF4-FFF2-40B4-BE49-F238E27FC236}">
                <a16:creationId xmlns:a16="http://schemas.microsoft.com/office/drawing/2014/main" id="{F5DB0A4A-F062-0264-1C1E-EFE704436873}"/>
              </a:ext>
            </a:extLst>
          </p:cNvPr>
          <p:cNvSpPr/>
          <p:nvPr/>
        </p:nvSpPr>
        <p:spPr>
          <a:xfrm>
            <a:off x="10021510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>
              <a:solidFill>
                <a:schemeClr val="tx1"/>
              </a:solidFill>
            </a:endParaRPr>
          </a:p>
        </p:txBody>
      </p: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97D94633-1FFF-C897-6F30-E9D873A50F26}"/>
              </a:ext>
            </a:extLst>
          </p:cNvPr>
          <p:cNvCxnSpPr>
            <a:cxnSpLocks/>
            <a:stCxn id="597" idx="4"/>
            <a:endCxn id="603" idx="0"/>
          </p:cNvCxnSpPr>
          <p:nvPr/>
        </p:nvCxnSpPr>
        <p:spPr>
          <a:xfrm>
            <a:off x="10201510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4AE9998-99BD-E92C-9E12-F43171EC4B58}"/>
              </a:ext>
            </a:extLst>
          </p:cNvPr>
          <p:cNvCxnSpPr>
            <a:cxnSpLocks/>
            <a:stCxn id="594" idx="4"/>
            <a:endCxn id="603" idx="0"/>
          </p:cNvCxnSpPr>
          <p:nvPr/>
        </p:nvCxnSpPr>
        <p:spPr>
          <a:xfrm flipH="1">
            <a:off x="10201510" y="1785867"/>
            <a:ext cx="1235631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B2E11EF4-8B55-DA44-3160-8DF2CB2A3BC3}"/>
              </a:ext>
            </a:extLst>
          </p:cNvPr>
          <p:cNvCxnSpPr>
            <a:cxnSpLocks/>
            <a:stCxn id="598" idx="4"/>
            <a:endCxn id="603" idx="0"/>
          </p:cNvCxnSpPr>
          <p:nvPr/>
        </p:nvCxnSpPr>
        <p:spPr>
          <a:xfrm flipH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1C8C6963-F664-D55E-A019-1E49F3CE5401}"/>
              </a:ext>
            </a:extLst>
          </p:cNvPr>
          <p:cNvCxnSpPr>
            <a:cxnSpLocks/>
            <a:stCxn id="599" idx="4"/>
            <a:endCxn id="603" idx="0"/>
          </p:cNvCxnSpPr>
          <p:nvPr/>
        </p:nvCxnSpPr>
        <p:spPr>
          <a:xfrm flipH="1">
            <a:off x="10201510" y="1785867"/>
            <a:ext cx="416316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ACDFED76-60E0-0CE5-9248-F813722FDE77}"/>
                  </a:ext>
                </a:extLst>
              </p:cNvPr>
              <p:cNvSpPr txBox="1"/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noFill/>
              <a:ln w="19050">
                <a:solidFill>
                  <a:srgbClr val="FF40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3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𝑺𝒐𝒇𝒕𝒎𝒂𝒙</m:t>
                      </m:r>
                    </m:oMath>
                  </m:oMathPara>
                </a14:m>
                <a:endParaRPr lang="en-PH" sz="13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ACDFED76-60E0-0CE5-9248-F813722F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692" y="1173981"/>
                <a:ext cx="980268" cy="200055"/>
              </a:xfrm>
              <a:prstGeom prst="rect">
                <a:avLst/>
              </a:prstGeom>
              <a:blipFill>
                <a:blip r:embed="rId20"/>
                <a:stretch>
                  <a:fillRect b="-28571"/>
                </a:stretch>
              </a:blipFill>
              <a:ln w="1905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9" name="Oval 608">
            <a:extLst>
              <a:ext uri="{FF2B5EF4-FFF2-40B4-BE49-F238E27FC236}">
                <a16:creationId xmlns:a16="http://schemas.microsoft.com/office/drawing/2014/main" id="{F6A7C861-84E9-670E-0D10-1DB201EB8306}"/>
              </a:ext>
            </a:extLst>
          </p:cNvPr>
          <p:cNvSpPr/>
          <p:nvPr/>
        </p:nvSpPr>
        <p:spPr>
          <a:xfrm>
            <a:off x="11257141" y="741351"/>
            <a:ext cx="360000" cy="360000"/>
          </a:xfrm>
          <a:prstGeom prst="ellipse">
            <a:avLst/>
          </a:prstGeom>
          <a:ln w="1905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979CF268-B7FD-399C-04F9-69BDD9A06737}"/>
              </a:ext>
            </a:extLst>
          </p:cNvPr>
          <p:cNvSpPr/>
          <p:nvPr/>
        </p:nvSpPr>
        <p:spPr>
          <a:xfrm>
            <a:off x="10016547" y="763111"/>
            <a:ext cx="360000" cy="360000"/>
          </a:xfrm>
          <a:prstGeom prst="ellips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1" name="Oval 610">
            <a:extLst>
              <a:ext uri="{FF2B5EF4-FFF2-40B4-BE49-F238E27FC236}">
                <a16:creationId xmlns:a16="http://schemas.microsoft.com/office/drawing/2014/main" id="{7005792E-CF01-5294-20BC-BBE275853A9F}"/>
              </a:ext>
            </a:extLst>
          </p:cNvPr>
          <p:cNvSpPr/>
          <p:nvPr/>
        </p:nvSpPr>
        <p:spPr>
          <a:xfrm>
            <a:off x="10852829" y="741351"/>
            <a:ext cx="360000" cy="36000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5964A542-9F58-8C1A-5BE0-4F77217E7DB8}"/>
              </a:ext>
            </a:extLst>
          </p:cNvPr>
          <p:cNvSpPr/>
          <p:nvPr/>
        </p:nvSpPr>
        <p:spPr>
          <a:xfrm>
            <a:off x="10428140" y="759301"/>
            <a:ext cx="360000" cy="360000"/>
          </a:xfrm>
          <a:prstGeom prst="ellipse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13" name="TextBox 612">
            <a:extLst>
              <a:ext uri="{FF2B5EF4-FFF2-40B4-BE49-F238E27FC236}">
                <a16:creationId xmlns:a16="http://schemas.microsoft.com/office/drawing/2014/main" id="{A270E6EF-CE89-8871-FC63-E778B7B7AB0B}"/>
              </a:ext>
            </a:extLst>
          </p:cNvPr>
          <p:cNvSpPr txBox="1"/>
          <p:nvPr/>
        </p:nvSpPr>
        <p:spPr>
          <a:xfrm>
            <a:off x="10017479" y="474973"/>
            <a:ext cx="35543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at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37749F19-1459-6D29-222C-D4400D4D084D}"/>
              </a:ext>
            </a:extLst>
          </p:cNvPr>
          <p:cNvSpPr txBox="1"/>
          <p:nvPr/>
        </p:nvSpPr>
        <p:spPr>
          <a:xfrm>
            <a:off x="10335284" y="472694"/>
            <a:ext cx="52442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Tara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5" name="TextBox 614">
            <a:extLst>
              <a:ext uri="{FF2B5EF4-FFF2-40B4-BE49-F238E27FC236}">
                <a16:creationId xmlns:a16="http://schemas.microsoft.com/office/drawing/2014/main" id="{56B6A1DC-E8D3-1031-AEEA-D89F59978769}"/>
              </a:ext>
            </a:extLst>
          </p:cNvPr>
          <p:cNvSpPr txBox="1"/>
          <p:nvPr/>
        </p:nvSpPr>
        <p:spPr>
          <a:xfrm>
            <a:off x="10844139" y="470313"/>
            <a:ext cx="36869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 err="1">
                <a:solidFill>
                  <a:schemeClr val="bg2">
                    <a:lumMod val="75000"/>
                  </a:schemeClr>
                </a:solidFill>
                <a:latin typeface="Baguet Script" panose="00000500000000000000" pitchFamily="2" charset="0"/>
              </a:rPr>
              <a:t>ba</a:t>
            </a:r>
            <a:endParaRPr lang="en-PH" sz="13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971E8AE3-023E-59EF-9457-06BFC947CB4E}"/>
              </a:ext>
            </a:extLst>
          </p:cNvPr>
          <p:cNvSpPr txBox="1"/>
          <p:nvPr/>
        </p:nvSpPr>
        <p:spPr>
          <a:xfrm>
            <a:off x="11108165" y="489822"/>
            <a:ext cx="6579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300" dirty="0">
                <a:latin typeface="Baguet Script" panose="00000500000000000000" pitchFamily="2" charset="0"/>
              </a:rPr>
              <a:t>&lt;EOS&gt;</a:t>
            </a:r>
            <a:endParaRPr lang="en-PH" sz="1300" dirty="0"/>
          </a:p>
        </p:txBody>
      </p:sp>
      <p:sp>
        <p:nvSpPr>
          <p:cNvPr id="648" name="Oval 647">
            <a:extLst>
              <a:ext uri="{FF2B5EF4-FFF2-40B4-BE49-F238E27FC236}">
                <a16:creationId xmlns:a16="http://schemas.microsoft.com/office/drawing/2014/main" id="{1EAA4D9A-41DE-6DF0-297F-B61EAF7900EE}"/>
              </a:ext>
            </a:extLst>
          </p:cNvPr>
          <p:cNvSpPr/>
          <p:nvPr/>
        </p:nvSpPr>
        <p:spPr>
          <a:xfrm>
            <a:off x="11257141" y="1973920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sp>
        <p:nvSpPr>
          <p:cNvPr id="649" name="Oval 648">
            <a:extLst>
              <a:ext uri="{FF2B5EF4-FFF2-40B4-BE49-F238E27FC236}">
                <a16:creationId xmlns:a16="http://schemas.microsoft.com/office/drawing/2014/main" id="{2465E6F4-6C95-8FB6-035D-461C0066C65C}"/>
              </a:ext>
            </a:extLst>
          </p:cNvPr>
          <p:cNvSpPr/>
          <p:nvPr/>
        </p:nvSpPr>
        <p:spPr>
          <a:xfrm>
            <a:off x="10854858" y="1972582"/>
            <a:ext cx="360000" cy="360000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500" b="1" dirty="0"/>
          </a:p>
        </p:txBody>
      </p: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64CF2347-4A34-7B4A-4082-5FD54120B3D5}"/>
              </a:ext>
            </a:extLst>
          </p:cNvPr>
          <p:cNvCxnSpPr>
            <a:cxnSpLocks/>
            <a:stCxn id="594" idx="4"/>
            <a:endCxn id="649" idx="0"/>
          </p:cNvCxnSpPr>
          <p:nvPr/>
        </p:nvCxnSpPr>
        <p:spPr>
          <a:xfrm flipH="1">
            <a:off x="11034858" y="1785867"/>
            <a:ext cx="402283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32CAF869-FABF-DC39-4F9F-6C20EDDEDA79}"/>
              </a:ext>
            </a:extLst>
          </p:cNvPr>
          <p:cNvCxnSpPr>
            <a:cxnSpLocks/>
            <a:stCxn id="649" idx="0"/>
            <a:endCxn id="598" idx="4"/>
          </p:cNvCxnSpPr>
          <p:nvPr/>
        </p:nvCxnSpPr>
        <p:spPr>
          <a:xfrm flipV="1">
            <a:off x="11034858" y="1785867"/>
            <a:ext cx="0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6C78ABC2-90BB-BF07-5D94-313C8B808F79}"/>
              </a:ext>
            </a:extLst>
          </p:cNvPr>
          <p:cNvCxnSpPr>
            <a:cxnSpLocks/>
            <a:stCxn id="649" idx="0"/>
            <a:endCxn id="599" idx="4"/>
          </p:cNvCxnSpPr>
          <p:nvPr/>
        </p:nvCxnSpPr>
        <p:spPr>
          <a:xfrm flipH="1" flipV="1">
            <a:off x="10617826" y="1785867"/>
            <a:ext cx="417032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9" name="Straight Connector 658">
            <a:extLst>
              <a:ext uri="{FF2B5EF4-FFF2-40B4-BE49-F238E27FC236}">
                <a16:creationId xmlns:a16="http://schemas.microsoft.com/office/drawing/2014/main" id="{732C32E0-3E1D-43B8-87B0-41CBDBD5D9B3}"/>
              </a:ext>
            </a:extLst>
          </p:cNvPr>
          <p:cNvCxnSpPr>
            <a:cxnSpLocks/>
            <a:stCxn id="649" idx="0"/>
            <a:endCxn id="597" idx="4"/>
          </p:cNvCxnSpPr>
          <p:nvPr/>
        </p:nvCxnSpPr>
        <p:spPr>
          <a:xfrm flipH="1" flipV="1">
            <a:off x="10201510" y="1785867"/>
            <a:ext cx="833348" cy="18671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7D2CFE2C-D9C9-D100-2F94-2C5C0390F321}"/>
              </a:ext>
            </a:extLst>
          </p:cNvPr>
          <p:cNvCxnSpPr>
            <a:cxnSpLocks/>
            <a:stCxn id="594" idx="4"/>
            <a:endCxn id="648" idx="0"/>
          </p:cNvCxnSpPr>
          <p:nvPr/>
        </p:nvCxnSpPr>
        <p:spPr>
          <a:xfrm>
            <a:off x="11437141" y="1785867"/>
            <a:ext cx="0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6" name="Straight Connector 665">
            <a:extLst>
              <a:ext uri="{FF2B5EF4-FFF2-40B4-BE49-F238E27FC236}">
                <a16:creationId xmlns:a16="http://schemas.microsoft.com/office/drawing/2014/main" id="{06EF7B1A-8421-29BF-08B2-4B50788F9CCA}"/>
              </a:ext>
            </a:extLst>
          </p:cNvPr>
          <p:cNvCxnSpPr>
            <a:cxnSpLocks/>
            <a:stCxn id="598" idx="4"/>
            <a:endCxn id="648" idx="0"/>
          </p:cNvCxnSpPr>
          <p:nvPr/>
        </p:nvCxnSpPr>
        <p:spPr>
          <a:xfrm>
            <a:off x="11034858" y="1785867"/>
            <a:ext cx="402283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3592A277-649E-2449-4BC9-ECA04E08F42F}"/>
              </a:ext>
            </a:extLst>
          </p:cNvPr>
          <p:cNvCxnSpPr>
            <a:cxnSpLocks/>
            <a:stCxn id="599" idx="4"/>
            <a:endCxn id="648" idx="0"/>
          </p:cNvCxnSpPr>
          <p:nvPr/>
        </p:nvCxnSpPr>
        <p:spPr>
          <a:xfrm>
            <a:off x="10617826" y="1785867"/>
            <a:ext cx="819315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2" name="Straight Connector 671">
            <a:extLst>
              <a:ext uri="{FF2B5EF4-FFF2-40B4-BE49-F238E27FC236}">
                <a16:creationId xmlns:a16="http://schemas.microsoft.com/office/drawing/2014/main" id="{4FB54F07-7D60-A885-32D8-82D7B3854F90}"/>
              </a:ext>
            </a:extLst>
          </p:cNvPr>
          <p:cNvCxnSpPr>
            <a:cxnSpLocks/>
            <a:stCxn id="597" idx="4"/>
            <a:endCxn id="648" idx="0"/>
          </p:cNvCxnSpPr>
          <p:nvPr/>
        </p:nvCxnSpPr>
        <p:spPr>
          <a:xfrm>
            <a:off x="10201510" y="1785867"/>
            <a:ext cx="1235631" cy="18805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" name="Picture 71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D41BB723-E6ED-BAAE-D0D2-1BDC40183E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9259" y="5794545"/>
            <a:ext cx="1675863" cy="1080000"/>
          </a:xfrm>
          <a:prstGeom prst="rect">
            <a:avLst/>
          </a:prstGeom>
        </p:spPr>
      </p:pic>
      <p:pic>
        <p:nvPicPr>
          <p:cNvPr id="719" name="Picture 718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9B8FBA88-5A7E-4770-C5CA-0AFC98BF0A1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2058" y="5778000"/>
            <a:ext cx="1672484" cy="1080000"/>
          </a:xfrm>
          <a:prstGeom prst="rect">
            <a:avLst/>
          </a:prstGeom>
        </p:spPr>
      </p:pic>
      <p:pic>
        <p:nvPicPr>
          <p:cNvPr id="721" name="Picture 720" descr="A colorful circles with lines and numbers&#10;&#10;AI-generated content may be incorrect.">
            <a:extLst>
              <a:ext uri="{FF2B5EF4-FFF2-40B4-BE49-F238E27FC236}">
                <a16:creationId xmlns:a16="http://schemas.microsoft.com/office/drawing/2014/main" id="{80362D86-AC18-B5CE-0463-CAC5A44486B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9879" y="5751012"/>
            <a:ext cx="1615481" cy="1080000"/>
          </a:xfrm>
          <a:prstGeom prst="rect">
            <a:avLst/>
          </a:prstGeom>
        </p:spPr>
      </p:pic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C1121C89-ECBD-1B94-8BBF-C0B8919D149A}"/>
              </a:ext>
            </a:extLst>
          </p:cNvPr>
          <p:cNvCxnSpPr>
            <a:cxnSpLocks/>
          </p:cNvCxnSpPr>
          <p:nvPr/>
        </p:nvCxnSpPr>
        <p:spPr>
          <a:xfrm flipV="1">
            <a:off x="3372969" y="5614866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7" name="Straight Arrow Connector 726">
            <a:extLst>
              <a:ext uri="{FF2B5EF4-FFF2-40B4-BE49-F238E27FC236}">
                <a16:creationId xmlns:a16="http://schemas.microsoft.com/office/drawing/2014/main" id="{5389080C-EA07-8E5F-C71C-B667EDE0A757}"/>
              </a:ext>
            </a:extLst>
          </p:cNvPr>
          <p:cNvCxnSpPr>
            <a:cxnSpLocks/>
          </p:cNvCxnSpPr>
          <p:nvPr/>
        </p:nvCxnSpPr>
        <p:spPr>
          <a:xfrm flipH="1" flipV="1">
            <a:off x="3397594" y="5624737"/>
            <a:ext cx="754306" cy="12795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B26D8AA3-8117-E1E9-469F-139B4E4EE681}"/>
              </a:ext>
            </a:extLst>
          </p:cNvPr>
          <p:cNvCxnSpPr>
            <a:cxnSpLocks/>
          </p:cNvCxnSpPr>
          <p:nvPr/>
        </p:nvCxnSpPr>
        <p:spPr>
          <a:xfrm flipV="1">
            <a:off x="6709026" y="558396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9" name="Straight Arrow Connector 728">
            <a:extLst>
              <a:ext uri="{FF2B5EF4-FFF2-40B4-BE49-F238E27FC236}">
                <a16:creationId xmlns:a16="http://schemas.microsoft.com/office/drawing/2014/main" id="{E663CFBA-1503-F7D1-ED2D-8A7025BE1A8D}"/>
              </a:ext>
            </a:extLst>
          </p:cNvPr>
          <p:cNvCxnSpPr>
            <a:cxnSpLocks/>
          </p:cNvCxnSpPr>
          <p:nvPr/>
        </p:nvCxnSpPr>
        <p:spPr>
          <a:xfrm flipH="1" flipV="1">
            <a:off x="6733651" y="559383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6" name="Connector: Elbow 955">
            <a:extLst>
              <a:ext uri="{FF2B5EF4-FFF2-40B4-BE49-F238E27FC236}">
                <a16:creationId xmlns:a16="http://schemas.microsoft.com/office/drawing/2014/main" id="{81D158DB-6AD3-11CA-45E2-B49E02E4D953}"/>
              </a:ext>
            </a:extLst>
          </p:cNvPr>
          <p:cNvCxnSpPr>
            <a:cxnSpLocks/>
            <a:stCxn id="349" idx="3"/>
            <a:endCxn id="354" idx="1"/>
          </p:cNvCxnSpPr>
          <p:nvPr/>
        </p:nvCxnSpPr>
        <p:spPr>
          <a:xfrm flipV="1">
            <a:off x="7492082" y="1996299"/>
            <a:ext cx="161546" cy="197784"/>
          </a:xfrm>
          <a:prstGeom prst="bentConnector3">
            <a:avLst>
              <a:gd name="adj1" fmla="val 32312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Connector: Elbow 964">
            <a:extLst>
              <a:ext uri="{FF2B5EF4-FFF2-40B4-BE49-F238E27FC236}">
                <a16:creationId xmlns:a16="http://schemas.microsoft.com/office/drawing/2014/main" id="{6EB70177-0297-F8A4-C795-EB1B5A7BDBF0}"/>
              </a:ext>
            </a:extLst>
          </p:cNvPr>
          <p:cNvCxnSpPr>
            <a:cxnSpLocks/>
            <a:stCxn id="407" idx="1"/>
            <a:endCxn id="354" idx="3"/>
          </p:cNvCxnSpPr>
          <p:nvPr/>
        </p:nvCxnSpPr>
        <p:spPr>
          <a:xfrm rot="10800000">
            <a:off x="8328494" y="1996300"/>
            <a:ext cx="209699" cy="200115"/>
          </a:xfrm>
          <a:prstGeom prst="bentConnector3">
            <a:avLst>
              <a:gd name="adj1" fmla="val 50000"/>
            </a:avLst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Connector: Elbow 967">
            <a:extLst>
              <a:ext uri="{FF2B5EF4-FFF2-40B4-BE49-F238E27FC236}">
                <a16:creationId xmlns:a16="http://schemas.microsoft.com/office/drawing/2014/main" id="{7C898B2C-CD53-67AC-39DD-9B558E03A253}"/>
              </a:ext>
            </a:extLst>
          </p:cNvPr>
          <p:cNvCxnSpPr>
            <a:cxnSpLocks/>
            <a:stCxn id="354" idx="0"/>
            <a:endCxn id="351" idx="3"/>
          </p:cNvCxnSpPr>
          <p:nvPr/>
        </p:nvCxnSpPr>
        <p:spPr>
          <a:xfrm rot="16200000" flipV="1">
            <a:off x="7653829" y="1566733"/>
            <a:ext cx="95061" cy="579405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Connector: Elbow 971">
            <a:extLst>
              <a:ext uri="{FF2B5EF4-FFF2-40B4-BE49-F238E27FC236}">
                <a16:creationId xmlns:a16="http://schemas.microsoft.com/office/drawing/2014/main" id="{71BB7490-F7AA-86F3-E286-AC11C5A58BF9}"/>
              </a:ext>
            </a:extLst>
          </p:cNvPr>
          <p:cNvCxnSpPr>
            <a:cxnSpLocks/>
            <a:stCxn id="354" idx="0"/>
            <a:endCxn id="350" idx="1"/>
          </p:cNvCxnSpPr>
          <p:nvPr/>
        </p:nvCxnSpPr>
        <p:spPr>
          <a:xfrm rot="5400000" flipH="1" flipV="1">
            <a:off x="8257971" y="1542924"/>
            <a:ext cx="94132" cy="627953"/>
          </a:xfrm>
          <a:prstGeom prst="bentConnector2">
            <a:avLst/>
          </a:prstGeom>
          <a:ln w="19050">
            <a:solidFill>
              <a:srgbClr val="FF4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Connector: Elbow 999">
            <a:extLst>
              <a:ext uri="{FF2B5EF4-FFF2-40B4-BE49-F238E27FC236}">
                <a16:creationId xmlns:a16="http://schemas.microsoft.com/office/drawing/2014/main" id="{4855186B-247C-8CAD-CF07-0BB10F8B1B7C}"/>
              </a:ext>
            </a:extLst>
          </p:cNvPr>
          <p:cNvCxnSpPr>
            <a:cxnSpLocks/>
            <a:stCxn id="450" idx="3"/>
            <a:endCxn id="603" idx="4"/>
          </p:cNvCxnSpPr>
          <p:nvPr/>
        </p:nvCxnSpPr>
        <p:spPr>
          <a:xfrm>
            <a:off x="9044785" y="800802"/>
            <a:ext cx="1156725" cy="1531780"/>
          </a:xfrm>
          <a:prstGeom prst="bentConnector4">
            <a:avLst>
              <a:gd name="adj1" fmla="val 53747"/>
              <a:gd name="adj2" fmla="val 114924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Connector: Elbow 1002">
            <a:extLst>
              <a:ext uri="{FF2B5EF4-FFF2-40B4-BE49-F238E27FC236}">
                <a16:creationId xmlns:a16="http://schemas.microsoft.com/office/drawing/2014/main" id="{A8560BDF-F45E-6C3D-312C-D2F454D7EB9C}"/>
              </a:ext>
            </a:extLst>
          </p:cNvPr>
          <p:cNvCxnSpPr>
            <a:cxnSpLocks/>
            <a:stCxn id="451" idx="3"/>
            <a:endCxn id="595" idx="4"/>
          </p:cNvCxnSpPr>
          <p:nvPr/>
        </p:nvCxnSpPr>
        <p:spPr>
          <a:xfrm>
            <a:off x="9493956" y="449342"/>
            <a:ext cx="1123870" cy="1883240"/>
          </a:xfrm>
          <a:prstGeom prst="bentConnector4">
            <a:avLst>
              <a:gd name="adj1" fmla="val 33517"/>
              <a:gd name="adj2" fmla="val 112139"/>
            </a:avLst>
          </a:prstGeom>
          <a:ln w="19050">
            <a:solidFill>
              <a:srgbClr val="7030A0">
                <a:alpha val="3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" name="TextBox 1132">
            <a:extLst>
              <a:ext uri="{FF2B5EF4-FFF2-40B4-BE49-F238E27FC236}">
                <a16:creationId xmlns:a16="http://schemas.microsoft.com/office/drawing/2014/main" id="{D623D25B-6537-802E-5DCF-5ABCD96DEF7B}"/>
              </a:ext>
            </a:extLst>
          </p:cNvPr>
          <p:cNvSpPr txBox="1"/>
          <p:nvPr/>
        </p:nvSpPr>
        <p:spPr>
          <a:xfrm>
            <a:off x="10930125" y="820824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sz="800" b="1" dirty="0"/>
          </a:p>
        </p:txBody>
      </p:sp>
      <p:cxnSp>
        <p:nvCxnSpPr>
          <p:cNvPr id="1135" name="Connector: Elbow 1134">
            <a:extLst>
              <a:ext uri="{FF2B5EF4-FFF2-40B4-BE49-F238E27FC236}">
                <a16:creationId xmlns:a16="http://schemas.microsoft.com/office/drawing/2014/main" id="{A307398C-D4FB-BF9D-6665-6EA9248C9E54}"/>
              </a:ext>
            </a:extLst>
          </p:cNvPr>
          <p:cNvCxnSpPr>
            <a:cxnSpLocks/>
            <a:stCxn id="648" idx="4"/>
          </p:cNvCxnSpPr>
          <p:nvPr/>
        </p:nvCxnSpPr>
        <p:spPr>
          <a:xfrm rot="16200000" flipH="1">
            <a:off x="10220643" y="3550418"/>
            <a:ext cx="2912792" cy="479796"/>
          </a:xfrm>
          <a:prstGeom prst="bentConnector3">
            <a:avLst>
              <a:gd name="adj1" fmla="val 50000"/>
            </a:avLst>
          </a:prstGeom>
          <a:ln w="19050">
            <a:solidFill>
              <a:srgbClr val="7030A0">
                <a:alpha val="30000"/>
              </a:srgb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Connector: Elbow 1141">
            <a:extLst>
              <a:ext uri="{FF2B5EF4-FFF2-40B4-BE49-F238E27FC236}">
                <a16:creationId xmlns:a16="http://schemas.microsoft.com/office/drawing/2014/main" id="{911F402C-7A5C-F6F3-C174-7C5FF26C9F43}"/>
              </a:ext>
            </a:extLst>
          </p:cNvPr>
          <p:cNvCxnSpPr>
            <a:cxnSpLocks/>
            <a:stCxn id="649" idx="4"/>
          </p:cNvCxnSpPr>
          <p:nvPr/>
        </p:nvCxnSpPr>
        <p:spPr>
          <a:xfrm rot="16200000" flipH="1">
            <a:off x="9890328" y="3477112"/>
            <a:ext cx="3037325" cy="748264"/>
          </a:xfrm>
          <a:prstGeom prst="bentConnector3">
            <a:avLst>
              <a:gd name="adj1" fmla="val 56481"/>
            </a:avLst>
          </a:prstGeom>
          <a:ln w="1905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: Rounded Corners 1147">
            <a:extLst>
              <a:ext uri="{FF2B5EF4-FFF2-40B4-BE49-F238E27FC236}">
                <a16:creationId xmlns:a16="http://schemas.microsoft.com/office/drawing/2014/main" id="{00ABED5D-B7FC-20FB-67AF-078BB3A299DF}"/>
              </a:ext>
            </a:extLst>
          </p:cNvPr>
          <p:cNvSpPr/>
          <p:nvPr/>
        </p:nvSpPr>
        <p:spPr>
          <a:xfrm>
            <a:off x="-21919" y="4239802"/>
            <a:ext cx="5124783" cy="258891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A02C4A22-AD36-C00D-7565-07F7C3EB7C75}"/>
              </a:ext>
            </a:extLst>
          </p:cNvPr>
          <p:cNvSpPr txBox="1"/>
          <p:nvPr/>
        </p:nvSpPr>
        <p:spPr>
          <a:xfrm>
            <a:off x="174126" y="4157848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Encoder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5EBA3BC-9DF5-1F03-3DD6-57D75F01E34E}"/>
              </a:ext>
            </a:extLst>
          </p:cNvPr>
          <p:cNvCxnSpPr>
            <a:cxnSpLocks/>
            <a:stCxn id="172" idx="0"/>
            <a:endCxn id="223" idx="1"/>
          </p:cNvCxnSpPr>
          <p:nvPr/>
        </p:nvCxnSpPr>
        <p:spPr>
          <a:xfrm rot="5400000" flipH="1" flipV="1">
            <a:off x="4431636" y="1908641"/>
            <a:ext cx="415094" cy="3626133"/>
          </a:xfrm>
          <a:prstGeom prst="bentConnector2">
            <a:avLst/>
          </a:prstGeom>
          <a:ln w="1905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49BEC0AF-8FD9-8711-7F9E-D1995CD59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779" y="4549419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CB76B44C-20DD-B916-5398-431376FEE2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724897" y="4411598"/>
            <a:ext cx="1944132" cy="10080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63A875-4F5B-CAF2-6592-AF3CA5B59723}"/>
              </a:ext>
            </a:extLst>
          </p:cNvPr>
          <p:cNvCxnSpPr>
            <a:cxnSpLocks/>
          </p:cNvCxnSpPr>
          <p:nvPr/>
        </p:nvCxnSpPr>
        <p:spPr>
          <a:xfrm flipV="1">
            <a:off x="10188826" y="5574998"/>
            <a:ext cx="0" cy="3486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B5E868-77A9-5486-AB2A-57C3B0DB665B}"/>
              </a:ext>
            </a:extLst>
          </p:cNvPr>
          <p:cNvCxnSpPr>
            <a:cxnSpLocks/>
          </p:cNvCxnSpPr>
          <p:nvPr/>
        </p:nvCxnSpPr>
        <p:spPr>
          <a:xfrm flipH="1" flipV="1">
            <a:off x="10213451" y="5584869"/>
            <a:ext cx="713323" cy="1297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Picture 29" descr="A colorful circles with lines and dots&#10;&#10;AI-generated content may be incorrect.">
            <a:extLst>
              <a:ext uri="{FF2B5EF4-FFF2-40B4-BE49-F238E27FC236}">
                <a16:creationId xmlns:a16="http://schemas.microsoft.com/office/drawing/2014/main" id="{7EDBA560-7FA2-F683-0261-DAF0380E250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57668" y="5723600"/>
            <a:ext cx="1662904" cy="1080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57752D-1B4E-9151-AE35-8DA7577E20B5}"/>
              </a:ext>
            </a:extLst>
          </p:cNvPr>
          <p:cNvCxnSpPr>
            <a:cxnSpLocks/>
          </p:cNvCxnSpPr>
          <p:nvPr/>
        </p:nvCxnSpPr>
        <p:spPr>
          <a:xfrm flipV="1">
            <a:off x="11705028" y="5369907"/>
            <a:ext cx="486972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B346E6-3484-7286-E926-C23661DF2A34}"/>
              </a:ext>
            </a:extLst>
          </p:cNvPr>
          <p:cNvCxnSpPr>
            <a:cxnSpLocks/>
          </p:cNvCxnSpPr>
          <p:nvPr/>
        </p:nvCxnSpPr>
        <p:spPr>
          <a:xfrm>
            <a:off x="11705487" y="4642246"/>
            <a:ext cx="5309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FCE18E-2A36-B87E-6647-041F9F5319C1}"/>
              </a:ext>
            </a:extLst>
          </p:cNvPr>
          <p:cNvCxnSpPr>
            <a:cxnSpLocks/>
          </p:cNvCxnSpPr>
          <p:nvPr/>
        </p:nvCxnSpPr>
        <p:spPr>
          <a:xfrm>
            <a:off x="11661510" y="5236661"/>
            <a:ext cx="447940" cy="0"/>
          </a:xfrm>
          <a:prstGeom prst="straightConnector1">
            <a:avLst/>
          </a:prstGeom>
          <a:ln w="38100"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E2BB8-6C24-FE59-BF71-960B23B4BA0A}"/>
              </a:ext>
            </a:extLst>
          </p:cNvPr>
          <p:cNvCxnSpPr>
            <a:cxnSpLocks/>
          </p:cNvCxnSpPr>
          <p:nvPr/>
        </p:nvCxnSpPr>
        <p:spPr>
          <a:xfrm>
            <a:off x="11653103" y="4506851"/>
            <a:ext cx="424597" cy="0"/>
          </a:xfrm>
          <a:prstGeom prst="straightConnector1">
            <a:avLst/>
          </a:prstGeom>
          <a:ln w="38100"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B6E4A8-2438-6478-B4DA-394064FD7315}"/>
              </a:ext>
            </a:extLst>
          </p:cNvPr>
          <p:cNvSpPr txBox="1"/>
          <p:nvPr/>
        </p:nvSpPr>
        <p:spPr>
          <a:xfrm>
            <a:off x="10022679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66D8C-9818-0B0A-719B-6D6FC9A797BC}"/>
              </a:ext>
            </a:extLst>
          </p:cNvPr>
          <p:cNvSpPr txBox="1"/>
          <p:nvPr/>
        </p:nvSpPr>
        <p:spPr>
          <a:xfrm>
            <a:off x="10457036" y="2055583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D124-5734-47ED-65F9-4BD3E19654E1}"/>
              </a:ext>
            </a:extLst>
          </p:cNvPr>
          <p:cNvSpPr txBox="1"/>
          <p:nvPr/>
        </p:nvSpPr>
        <p:spPr>
          <a:xfrm>
            <a:off x="10826754" y="2061413"/>
            <a:ext cx="430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-0.76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907B43-C420-5A0A-C4F8-4BEA26366699}"/>
              </a:ext>
            </a:extLst>
          </p:cNvPr>
          <p:cNvSpPr txBox="1"/>
          <p:nvPr/>
        </p:nvSpPr>
        <p:spPr>
          <a:xfrm>
            <a:off x="11268688" y="2055583"/>
            <a:ext cx="4089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0.91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99E01A-F854-7AB4-9B69-C990DF137137}"/>
              </a:ext>
            </a:extLst>
          </p:cNvPr>
          <p:cNvSpPr txBox="1"/>
          <p:nvPr/>
        </p:nvSpPr>
        <p:spPr>
          <a:xfrm>
            <a:off x="10011197" y="1498145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D1BA26-D7DE-C7FC-5EC1-E9E6186261F1}"/>
              </a:ext>
            </a:extLst>
          </p:cNvPr>
          <p:cNvSpPr txBox="1"/>
          <p:nvPr/>
        </p:nvSpPr>
        <p:spPr>
          <a:xfrm>
            <a:off x="10453026" y="1498145"/>
            <a:ext cx="32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1.4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1A953-CFBA-EC64-84C4-E243358C94D8}"/>
              </a:ext>
            </a:extLst>
          </p:cNvPr>
          <p:cNvSpPr txBox="1"/>
          <p:nvPr/>
        </p:nvSpPr>
        <p:spPr>
          <a:xfrm>
            <a:off x="10882798" y="1502907"/>
            <a:ext cx="2864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AC8AC2-1426-5CE3-DADB-A8B5DA397EF5}"/>
              </a:ext>
            </a:extLst>
          </p:cNvPr>
          <p:cNvSpPr txBox="1"/>
          <p:nvPr/>
        </p:nvSpPr>
        <p:spPr>
          <a:xfrm>
            <a:off x="11293935" y="1498145"/>
            <a:ext cx="3232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7.4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43E24D-FB7A-9FE9-6F77-8EEA8238E3F8}"/>
              </a:ext>
            </a:extLst>
          </p:cNvPr>
          <p:cNvSpPr txBox="1"/>
          <p:nvPr/>
        </p:nvSpPr>
        <p:spPr>
          <a:xfrm>
            <a:off x="10087161" y="831579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25D23-FFCA-4A67-2B72-759FB1E5F080}"/>
              </a:ext>
            </a:extLst>
          </p:cNvPr>
          <p:cNvSpPr txBox="1"/>
          <p:nvPr/>
        </p:nvSpPr>
        <p:spPr>
          <a:xfrm>
            <a:off x="10499118" y="831579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FD4876-D93E-3359-1926-FEAA237C3ED2}"/>
              </a:ext>
            </a:extLst>
          </p:cNvPr>
          <p:cNvSpPr txBox="1"/>
          <p:nvPr/>
        </p:nvSpPr>
        <p:spPr>
          <a:xfrm>
            <a:off x="10930125" y="820824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E082BE-1564-1282-FD1E-88A7A53783D1}"/>
              </a:ext>
            </a:extLst>
          </p:cNvPr>
          <p:cNvSpPr txBox="1"/>
          <p:nvPr/>
        </p:nvSpPr>
        <p:spPr>
          <a:xfrm>
            <a:off x="11340146" y="825587"/>
            <a:ext cx="15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105FB6-0F52-A2D8-5222-E39EB603D060}"/>
              </a:ext>
            </a:extLst>
          </p:cNvPr>
          <p:cNvSpPr txBox="1"/>
          <p:nvPr/>
        </p:nvSpPr>
        <p:spPr>
          <a:xfrm>
            <a:off x="8408723" y="6268769"/>
            <a:ext cx="12620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>
                <a:latin typeface="Baguet Script" panose="00000500000000000000" pitchFamily="2" charset="0"/>
              </a:rPr>
              <a:t>Decoder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99E37E8-83F0-CC16-954B-BCCB260543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30109" y="2396162"/>
            <a:ext cx="162111" cy="3148871"/>
          </a:xfrm>
          <a:prstGeom prst="bentConnector2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CF7A9F3-4E50-36A7-6529-3D96D3FA89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41468" y="2578606"/>
            <a:ext cx="1011746" cy="2317817"/>
          </a:xfrm>
          <a:prstGeom prst="bentConnector2">
            <a:avLst/>
          </a:prstGeom>
          <a:ln w="19050">
            <a:solidFill>
              <a:srgbClr val="7030A0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D6E6A0-106B-ECB5-96FD-4E11EDF29985}"/>
              </a:ext>
            </a:extLst>
          </p:cNvPr>
          <p:cNvCxnSpPr>
            <a:cxnSpLocks/>
          </p:cNvCxnSpPr>
          <p:nvPr/>
        </p:nvCxnSpPr>
        <p:spPr>
          <a:xfrm>
            <a:off x="7992892" y="4239802"/>
            <a:ext cx="3922883" cy="0"/>
          </a:xfrm>
          <a:prstGeom prst="straightConnector1">
            <a:avLst/>
          </a:prstGeom>
          <a:ln w="19050">
            <a:solidFill>
              <a:srgbClr val="7030A0">
                <a:alpha val="20000"/>
              </a:srgbClr>
            </a:solidFill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6F12707-1FA4-13EB-0060-6FBC6BDB2690}"/>
              </a:ext>
            </a:extLst>
          </p:cNvPr>
          <p:cNvSpPr/>
          <p:nvPr/>
        </p:nvSpPr>
        <p:spPr>
          <a:xfrm>
            <a:off x="5995785" y="0"/>
            <a:ext cx="6169396" cy="6808013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67581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F28E-E06E-0AAB-7869-8F4A4DA1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0310-0633-C1AB-C472-F05B3823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sz="2800" dirty="0">
                <a:hlinkClick r:id="rId2"/>
              </a:rPr>
              <a:t>https://arxiv.org/pdf/1409.0473</a:t>
            </a:r>
            <a:endParaRPr lang="en-PH" sz="2800" dirty="0"/>
          </a:p>
          <a:p>
            <a:endParaRPr lang="en-PH" dirty="0"/>
          </a:p>
          <a:p>
            <a:r>
              <a:rPr lang="en-PH" dirty="0"/>
              <a:t>https://lena-voita.github.io/nlp_course/seq2seq_and_attention.html</a:t>
            </a:r>
          </a:p>
        </p:txBody>
      </p:sp>
    </p:spTree>
    <p:extLst>
      <p:ext uri="{BB962C8B-B14F-4D97-AF65-F5344CB8AC3E}">
        <p14:creationId xmlns:p14="http://schemas.microsoft.com/office/powerpoint/2010/main" val="1443562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60C683A-AB4E-12D6-3955-60DD34D7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137DBF5-0EB1-CEB2-BA2A-FAD37942D6DB}"/>
              </a:ext>
            </a:extLst>
          </p:cNvPr>
          <p:cNvSpPr txBox="1">
            <a:spLocks/>
          </p:cNvSpPr>
          <p:nvPr/>
        </p:nvSpPr>
        <p:spPr>
          <a:xfrm>
            <a:off x="253671" y="364868"/>
            <a:ext cx="6570876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This is fine for short phrases like “How are you?”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540EBF-496A-61AF-93D8-E262BF2B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48" y="867223"/>
            <a:ext cx="104175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2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69527AA-6B8F-FA94-96B3-16D05959C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A1F40C5-5FF4-9243-95C1-4A646C41EB57}"/>
              </a:ext>
            </a:extLst>
          </p:cNvPr>
          <p:cNvSpPr txBox="1">
            <a:spLocks/>
          </p:cNvSpPr>
          <p:nvPr/>
        </p:nvSpPr>
        <p:spPr>
          <a:xfrm>
            <a:off x="253671" y="364868"/>
            <a:ext cx="6570876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But if we had a bigger input vocabulary with 1000’s words, then we could input longer and more complicated sentences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C12A8B-2DF5-5D43-1BE7-2CEEBF9C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48" y="867223"/>
            <a:ext cx="104175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7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5DE43-6C79-0D89-DDBE-61C8369FD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83125C0-56EB-20E2-9595-1A3C7ED4E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3885265"/>
            <a:ext cx="2300400" cy="1080000"/>
          </a:xfrm>
          <a:prstGeom prst="rect">
            <a:avLst/>
          </a:prstGeom>
        </p:spPr>
      </p:pic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85DE126-4DBD-FFC8-55E1-E2E39B37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08" y="4023086"/>
            <a:ext cx="2300400" cy="108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DEC67B-9080-5817-2199-70E641095C92}"/>
              </a:ext>
            </a:extLst>
          </p:cNvPr>
          <p:cNvCxnSpPr>
            <a:cxnSpLocks/>
          </p:cNvCxnSpPr>
          <p:nvPr/>
        </p:nvCxnSpPr>
        <p:spPr>
          <a:xfrm>
            <a:off x="2462808" y="4913423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7507B0-AA2F-593D-6D8A-DEEF5E12FAEF}"/>
              </a:ext>
            </a:extLst>
          </p:cNvPr>
          <p:cNvCxnSpPr>
            <a:cxnSpLocks/>
          </p:cNvCxnSpPr>
          <p:nvPr/>
        </p:nvCxnSpPr>
        <p:spPr>
          <a:xfrm>
            <a:off x="2462807" y="417047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9DDD69-9CCA-5306-D02E-4687DDE6F3DA}"/>
              </a:ext>
            </a:extLst>
          </p:cNvPr>
          <p:cNvCxnSpPr>
            <a:cxnSpLocks/>
          </p:cNvCxnSpPr>
          <p:nvPr/>
        </p:nvCxnSpPr>
        <p:spPr>
          <a:xfrm>
            <a:off x="2368217" y="477722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31EFD-06D5-6922-C76F-B1638DC0515A}"/>
              </a:ext>
            </a:extLst>
          </p:cNvPr>
          <p:cNvCxnSpPr>
            <a:cxnSpLocks/>
          </p:cNvCxnSpPr>
          <p:nvPr/>
        </p:nvCxnSpPr>
        <p:spPr>
          <a:xfrm>
            <a:off x="2368216" y="4024777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0EA6C63-204A-822B-F02E-106F66F35737}"/>
              </a:ext>
            </a:extLst>
          </p:cNvPr>
          <p:cNvSpPr txBox="1"/>
          <p:nvPr/>
        </p:nvSpPr>
        <p:spPr>
          <a:xfrm>
            <a:off x="917078" y="5767458"/>
            <a:ext cx="9879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Time</a:t>
            </a:r>
            <a:endParaRPr lang="en-PH" sz="3000" dirty="0"/>
          </a:p>
        </p:txBody>
      </p:sp>
      <p:pic>
        <p:nvPicPr>
          <p:cNvPr id="104" name="Picture 103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DBA81365-E07B-D75C-0DC9-6135C04CA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83" y="5163693"/>
            <a:ext cx="1404663" cy="72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D76BAA-7887-46E1-457D-FD48DF2D6BA9}"/>
              </a:ext>
            </a:extLst>
          </p:cNvPr>
          <p:cNvSpPr/>
          <p:nvPr/>
        </p:nvSpPr>
        <p:spPr>
          <a:xfrm>
            <a:off x="0" y="3308350"/>
            <a:ext cx="2873826" cy="308919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F2910-D2C5-5548-6988-85B3E13F3A0B}"/>
              </a:ext>
            </a:extLst>
          </p:cNvPr>
          <p:cNvSpPr txBox="1"/>
          <p:nvPr/>
        </p:nvSpPr>
        <p:spPr>
          <a:xfrm>
            <a:off x="162408" y="3207972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5868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2071B-A7EF-62BC-45AE-6FADCD111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D2499775-8D93-6AD1-654A-3ECE70FD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20" y="4095086"/>
            <a:ext cx="1944132" cy="1008000"/>
          </a:xfrm>
          <a:prstGeom prst="rect">
            <a:avLst/>
          </a:prstGeom>
        </p:spPr>
      </p:pic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D091AF2-2A92-016C-22BE-199C710D2B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3885265"/>
            <a:ext cx="2300400" cy="1080000"/>
          </a:xfrm>
          <a:prstGeom prst="rect">
            <a:avLst/>
          </a:prstGeom>
        </p:spPr>
      </p:pic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372F034-D521-CD56-C31E-A8599AC13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8" y="4023086"/>
            <a:ext cx="2300400" cy="1080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6058521D-B876-DD23-C76D-A41708FE5F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785738" y="3957265"/>
            <a:ext cx="1944132" cy="100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CC06A0-F72B-3740-DF4C-53F0FE1427B8}"/>
              </a:ext>
            </a:extLst>
          </p:cNvPr>
          <p:cNvCxnSpPr>
            <a:cxnSpLocks/>
          </p:cNvCxnSpPr>
          <p:nvPr/>
        </p:nvCxnSpPr>
        <p:spPr>
          <a:xfrm>
            <a:off x="2462808" y="4913423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EA600B-CE5D-A8B0-CA17-24C40A8B3F5E}"/>
              </a:ext>
            </a:extLst>
          </p:cNvPr>
          <p:cNvCxnSpPr>
            <a:cxnSpLocks/>
          </p:cNvCxnSpPr>
          <p:nvPr/>
        </p:nvCxnSpPr>
        <p:spPr>
          <a:xfrm>
            <a:off x="2462807" y="417047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C9B2BE-9139-BC9A-F2C2-D09AFD4F6752}"/>
              </a:ext>
            </a:extLst>
          </p:cNvPr>
          <p:cNvCxnSpPr>
            <a:cxnSpLocks/>
          </p:cNvCxnSpPr>
          <p:nvPr/>
        </p:nvCxnSpPr>
        <p:spPr>
          <a:xfrm>
            <a:off x="2368217" y="477722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486BB0-FA2A-B65F-2D12-FEFD239B9E74}"/>
              </a:ext>
            </a:extLst>
          </p:cNvPr>
          <p:cNvCxnSpPr>
            <a:cxnSpLocks/>
          </p:cNvCxnSpPr>
          <p:nvPr/>
        </p:nvCxnSpPr>
        <p:spPr>
          <a:xfrm>
            <a:off x="2368216" y="4024777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C8087DE-C841-F321-33A4-D5F969226B8E}"/>
              </a:ext>
            </a:extLst>
          </p:cNvPr>
          <p:cNvSpPr txBox="1"/>
          <p:nvPr/>
        </p:nvSpPr>
        <p:spPr>
          <a:xfrm>
            <a:off x="917078" y="5767458"/>
            <a:ext cx="9879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Time</a:t>
            </a:r>
            <a:endParaRPr lang="en-PH" sz="3000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57A2934-81EB-9919-222C-34267160F1BA}"/>
              </a:ext>
            </a:extLst>
          </p:cNvPr>
          <p:cNvCxnSpPr>
            <a:cxnSpLocks/>
          </p:cNvCxnSpPr>
          <p:nvPr/>
        </p:nvCxnSpPr>
        <p:spPr>
          <a:xfrm>
            <a:off x="4778415" y="4925824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9DF05D-E4B2-9EDA-1F3A-78ED73A9E831}"/>
              </a:ext>
            </a:extLst>
          </p:cNvPr>
          <p:cNvCxnSpPr>
            <a:cxnSpLocks/>
          </p:cNvCxnSpPr>
          <p:nvPr/>
        </p:nvCxnSpPr>
        <p:spPr>
          <a:xfrm>
            <a:off x="4778414" y="4182874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957C24-4E4C-E5AF-4F6A-86361CBC56E1}"/>
              </a:ext>
            </a:extLst>
          </p:cNvPr>
          <p:cNvCxnSpPr>
            <a:cxnSpLocks/>
          </p:cNvCxnSpPr>
          <p:nvPr/>
        </p:nvCxnSpPr>
        <p:spPr>
          <a:xfrm>
            <a:off x="4683824" y="4789626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DDEB9F4-6583-F541-367A-869673680B39}"/>
              </a:ext>
            </a:extLst>
          </p:cNvPr>
          <p:cNvCxnSpPr>
            <a:cxnSpLocks/>
          </p:cNvCxnSpPr>
          <p:nvPr/>
        </p:nvCxnSpPr>
        <p:spPr>
          <a:xfrm>
            <a:off x="4683823" y="403717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A0F0462-3C33-23B6-7392-F6C596A4F698}"/>
              </a:ext>
            </a:extLst>
          </p:cNvPr>
          <p:cNvSpPr txBox="1"/>
          <p:nvPr/>
        </p:nvSpPr>
        <p:spPr>
          <a:xfrm>
            <a:off x="3485324" y="5767458"/>
            <a:ext cx="10438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heals</a:t>
            </a:r>
            <a:endParaRPr lang="en-PH" sz="3000" dirty="0"/>
          </a:p>
        </p:txBody>
      </p:sp>
      <p:pic>
        <p:nvPicPr>
          <p:cNvPr id="104" name="Picture 103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72BAE49C-1A07-7C31-D4AE-6F586BA35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83" y="5163693"/>
            <a:ext cx="1404663" cy="720000"/>
          </a:xfrm>
          <a:prstGeom prst="rect">
            <a:avLst/>
          </a:prstGeom>
        </p:spPr>
      </p:pic>
      <p:pic>
        <p:nvPicPr>
          <p:cNvPr id="105" name="Picture 104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6808DFE6-0EC5-BF42-DAB7-C3B068F48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019" y="5148373"/>
            <a:ext cx="1404663" cy="72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404719-4A1A-1CB1-A503-E0E64EE123F2}"/>
              </a:ext>
            </a:extLst>
          </p:cNvPr>
          <p:cNvSpPr/>
          <p:nvPr/>
        </p:nvSpPr>
        <p:spPr>
          <a:xfrm>
            <a:off x="0" y="3321050"/>
            <a:ext cx="5257800" cy="307649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B8C24-0BD7-E75D-AAA7-9547C6C70321}"/>
              </a:ext>
            </a:extLst>
          </p:cNvPr>
          <p:cNvSpPr txBox="1"/>
          <p:nvPr/>
        </p:nvSpPr>
        <p:spPr>
          <a:xfrm>
            <a:off x="162408" y="3207972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298399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52C14-CC72-F61E-8FE9-FF88FB693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8E51D112-1D51-F6E1-388B-E9727E0E6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20" y="4095086"/>
            <a:ext cx="1944132" cy="1008000"/>
          </a:xfrm>
          <a:prstGeom prst="rect">
            <a:avLst/>
          </a:prstGeom>
        </p:spPr>
      </p:pic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C92947F-0B70-BD1F-A257-31DEACCD27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3885265"/>
            <a:ext cx="2300400" cy="1080000"/>
          </a:xfrm>
          <a:prstGeom prst="rect">
            <a:avLst/>
          </a:prstGeom>
        </p:spPr>
      </p:pic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C364919-7C7D-0EB3-3F77-9C8613B99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8" y="4023086"/>
            <a:ext cx="2300400" cy="1080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08C3065A-9DDE-45C6-4415-69A6BEE0D7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785738" y="3957265"/>
            <a:ext cx="1944132" cy="100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EA30CF-5D4C-6679-6A4F-A2FC20E02D98}"/>
              </a:ext>
            </a:extLst>
          </p:cNvPr>
          <p:cNvCxnSpPr>
            <a:cxnSpLocks/>
          </p:cNvCxnSpPr>
          <p:nvPr/>
        </p:nvCxnSpPr>
        <p:spPr>
          <a:xfrm>
            <a:off x="2462808" y="4913423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DB8099-E492-8C3E-B1E7-9E8A1C1B2459}"/>
              </a:ext>
            </a:extLst>
          </p:cNvPr>
          <p:cNvCxnSpPr>
            <a:cxnSpLocks/>
          </p:cNvCxnSpPr>
          <p:nvPr/>
        </p:nvCxnSpPr>
        <p:spPr>
          <a:xfrm>
            <a:off x="2462807" y="417047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053E3E-E12F-424B-0CC1-A63BE05EE059}"/>
              </a:ext>
            </a:extLst>
          </p:cNvPr>
          <p:cNvCxnSpPr>
            <a:cxnSpLocks/>
          </p:cNvCxnSpPr>
          <p:nvPr/>
        </p:nvCxnSpPr>
        <p:spPr>
          <a:xfrm>
            <a:off x="2368217" y="477722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0EDB64-59CC-3C7D-B71E-A99E27D608D2}"/>
              </a:ext>
            </a:extLst>
          </p:cNvPr>
          <p:cNvCxnSpPr>
            <a:cxnSpLocks/>
          </p:cNvCxnSpPr>
          <p:nvPr/>
        </p:nvCxnSpPr>
        <p:spPr>
          <a:xfrm>
            <a:off x="2368216" y="4024777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3A2AB3-4C46-2781-2C08-C67E20EA12FA}"/>
              </a:ext>
            </a:extLst>
          </p:cNvPr>
          <p:cNvSpPr txBox="1"/>
          <p:nvPr/>
        </p:nvSpPr>
        <p:spPr>
          <a:xfrm>
            <a:off x="917078" y="5767458"/>
            <a:ext cx="9879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Time</a:t>
            </a:r>
            <a:endParaRPr lang="en-PH" sz="3000" dirty="0"/>
          </a:p>
        </p:txBody>
      </p:sp>
      <p:pic>
        <p:nvPicPr>
          <p:cNvPr id="59" name="Picture 58" descr="A diagram of a diagram&#10;&#10;AI-generated content may be incorrect.">
            <a:extLst>
              <a:ext uri="{FF2B5EF4-FFF2-40B4-BE49-F238E27FC236}">
                <a16:creationId xmlns:a16="http://schemas.microsoft.com/office/drawing/2014/main" id="{8CAA1197-A521-F454-5546-9CF1087A4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339" y="4095086"/>
            <a:ext cx="1944132" cy="1008000"/>
          </a:xfrm>
          <a:prstGeom prst="rect">
            <a:avLst/>
          </a:prstGeom>
        </p:spPr>
      </p:pic>
      <p:pic>
        <p:nvPicPr>
          <p:cNvPr id="60" name="Picture 59" descr="A diagram of a diagram&#10;&#10;AI-generated content may be incorrect.">
            <a:extLst>
              <a:ext uri="{FF2B5EF4-FFF2-40B4-BE49-F238E27FC236}">
                <a16:creationId xmlns:a16="http://schemas.microsoft.com/office/drawing/2014/main" id="{337A8814-CE2F-2157-676C-71708270A7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123457" y="3957265"/>
            <a:ext cx="1944132" cy="1008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C0D0C6F-00B5-5165-F616-C3410AD1C9AA}"/>
              </a:ext>
            </a:extLst>
          </p:cNvPr>
          <p:cNvCxnSpPr>
            <a:cxnSpLocks/>
          </p:cNvCxnSpPr>
          <p:nvPr/>
        </p:nvCxnSpPr>
        <p:spPr>
          <a:xfrm>
            <a:off x="4778415" y="4925824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388298-FFDB-E21F-8386-CD6760955BBB}"/>
              </a:ext>
            </a:extLst>
          </p:cNvPr>
          <p:cNvCxnSpPr>
            <a:cxnSpLocks/>
          </p:cNvCxnSpPr>
          <p:nvPr/>
        </p:nvCxnSpPr>
        <p:spPr>
          <a:xfrm>
            <a:off x="4778414" y="4182874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432E9DB-3812-A2FA-7148-CBD99DCBA059}"/>
              </a:ext>
            </a:extLst>
          </p:cNvPr>
          <p:cNvCxnSpPr>
            <a:cxnSpLocks/>
          </p:cNvCxnSpPr>
          <p:nvPr/>
        </p:nvCxnSpPr>
        <p:spPr>
          <a:xfrm>
            <a:off x="4683824" y="4789626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281E102-CF37-0B24-4F32-3EE3CE2DB442}"/>
              </a:ext>
            </a:extLst>
          </p:cNvPr>
          <p:cNvCxnSpPr>
            <a:cxnSpLocks/>
          </p:cNvCxnSpPr>
          <p:nvPr/>
        </p:nvCxnSpPr>
        <p:spPr>
          <a:xfrm>
            <a:off x="4683823" y="403717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663344-046B-6009-1039-8CB06E44D2D6}"/>
              </a:ext>
            </a:extLst>
          </p:cNvPr>
          <p:cNvCxnSpPr>
            <a:cxnSpLocks/>
          </p:cNvCxnSpPr>
          <p:nvPr/>
        </p:nvCxnSpPr>
        <p:spPr>
          <a:xfrm>
            <a:off x="7089618" y="491173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043170-3E37-88BE-B603-AD68C85196F3}"/>
              </a:ext>
            </a:extLst>
          </p:cNvPr>
          <p:cNvCxnSpPr>
            <a:cxnSpLocks/>
          </p:cNvCxnSpPr>
          <p:nvPr/>
        </p:nvCxnSpPr>
        <p:spPr>
          <a:xfrm>
            <a:off x="7089617" y="416878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EEA5D35-8CB3-75C1-C49D-B4CA762352BD}"/>
              </a:ext>
            </a:extLst>
          </p:cNvPr>
          <p:cNvCxnSpPr>
            <a:cxnSpLocks/>
          </p:cNvCxnSpPr>
          <p:nvPr/>
        </p:nvCxnSpPr>
        <p:spPr>
          <a:xfrm>
            <a:off x="6995027" y="477553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42EC674-8512-3F94-CA27-115F87702F7C}"/>
              </a:ext>
            </a:extLst>
          </p:cNvPr>
          <p:cNvCxnSpPr>
            <a:cxnSpLocks/>
          </p:cNvCxnSpPr>
          <p:nvPr/>
        </p:nvCxnSpPr>
        <p:spPr>
          <a:xfrm>
            <a:off x="6995026" y="4023086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BED0A49-3BC4-1AB7-F0A2-1B4500EB2649}"/>
              </a:ext>
            </a:extLst>
          </p:cNvPr>
          <p:cNvSpPr txBox="1"/>
          <p:nvPr/>
        </p:nvSpPr>
        <p:spPr>
          <a:xfrm>
            <a:off x="3485324" y="5767458"/>
            <a:ext cx="10438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heals</a:t>
            </a:r>
            <a:endParaRPr lang="en-PH" sz="3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15C0E85-312A-552E-A910-455D8F24EF8C}"/>
              </a:ext>
            </a:extLst>
          </p:cNvPr>
          <p:cNvSpPr txBox="1"/>
          <p:nvPr/>
        </p:nvSpPr>
        <p:spPr>
          <a:xfrm>
            <a:off x="5684267" y="5765411"/>
            <a:ext cx="932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all</a:t>
            </a:r>
            <a:endParaRPr lang="en-PH" sz="3000" dirty="0"/>
          </a:p>
        </p:txBody>
      </p:sp>
      <p:pic>
        <p:nvPicPr>
          <p:cNvPr id="104" name="Picture 103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528F9DB8-3DC4-2426-431B-B9365976A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83" y="5163693"/>
            <a:ext cx="1404663" cy="720000"/>
          </a:xfrm>
          <a:prstGeom prst="rect">
            <a:avLst/>
          </a:prstGeom>
        </p:spPr>
      </p:pic>
      <p:pic>
        <p:nvPicPr>
          <p:cNvPr id="105" name="Picture 104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2EDCB4A1-C0CF-F0FB-5D2D-4130B5674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019" y="5148373"/>
            <a:ext cx="1404663" cy="720000"/>
          </a:xfrm>
          <a:prstGeom prst="rect">
            <a:avLst/>
          </a:prstGeom>
        </p:spPr>
      </p:pic>
      <p:pic>
        <p:nvPicPr>
          <p:cNvPr id="106" name="Picture 105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3B7B425E-B89A-880E-FB9F-7331B5293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191" y="5148373"/>
            <a:ext cx="1404663" cy="72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CEAB53-1B7D-E5BE-BFC6-F199FD61C45F}"/>
              </a:ext>
            </a:extLst>
          </p:cNvPr>
          <p:cNvSpPr/>
          <p:nvPr/>
        </p:nvSpPr>
        <p:spPr>
          <a:xfrm>
            <a:off x="0" y="3289300"/>
            <a:ext cx="7588250" cy="310824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7791E-058A-125B-D072-A0F352E4D59C}"/>
              </a:ext>
            </a:extLst>
          </p:cNvPr>
          <p:cNvSpPr txBox="1"/>
          <p:nvPr/>
        </p:nvSpPr>
        <p:spPr>
          <a:xfrm>
            <a:off x="162408" y="3207972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79124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83D9E-178D-1A7E-27C8-3DC0A9768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C0F41286-16D3-16CF-EBA0-7CFBB98A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620" y="4095086"/>
            <a:ext cx="1944132" cy="1008000"/>
          </a:xfrm>
          <a:prstGeom prst="rect">
            <a:avLst/>
          </a:prstGeom>
        </p:spPr>
      </p:pic>
      <p:pic>
        <p:nvPicPr>
          <p:cNvPr id="3" name="Picture 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5279C21-2BB1-6731-0BC6-C66FC84728B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3885265"/>
            <a:ext cx="2300400" cy="1080000"/>
          </a:xfrm>
          <a:prstGeom prst="rect">
            <a:avLst/>
          </a:prstGeom>
        </p:spPr>
      </p:pic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AFEFE21-CA7B-5DC6-B6F6-ED67856DF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8" y="4023086"/>
            <a:ext cx="2300400" cy="1080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929FC7F2-6843-8BBD-5A39-ADDA672921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2785738" y="3957265"/>
            <a:ext cx="1944132" cy="100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BCED32-19D7-E86E-3230-8A976CF75D89}"/>
              </a:ext>
            </a:extLst>
          </p:cNvPr>
          <p:cNvCxnSpPr>
            <a:cxnSpLocks/>
          </p:cNvCxnSpPr>
          <p:nvPr/>
        </p:nvCxnSpPr>
        <p:spPr>
          <a:xfrm>
            <a:off x="2462808" y="4913423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607B81-1356-4B9D-7650-A02C782D9791}"/>
              </a:ext>
            </a:extLst>
          </p:cNvPr>
          <p:cNvCxnSpPr>
            <a:cxnSpLocks/>
          </p:cNvCxnSpPr>
          <p:nvPr/>
        </p:nvCxnSpPr>
        <p:spPr>
          <a:xfrm>
            <a:off x="2462807" y="417047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5E25DE-B616-F157-A882-494D038C9ABA}"/>
              </a:ext>
            </a:extLst>
          </p:cNvPr>
          <p:cNvCxnSpPr>
            <a:cxnSpLocks/>
          </p:cNvCxnSpPr>
          <p:nvPr/>
        </p:nvCxnSpPr>
        <p:spPr>
          <a:xfrm>
            <a:off x="2368217" y="477722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4BE0D1-AAD3-D7BB-50D1-6CD089698F47}"/>
              </a:ext>
            </a:extLst>
          </p:cNvPr>
          <p:cNvCxnSpPr>
            <a:cxnSpLocks/>
          </p:cNvCxnSpPr>
          <p:nvPr/>
        </p:nvCxnSpPr>
        <p:spPr>
          <a:xfrm>
            <a:off x="2368216" y="4024777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5BF0A58-27C2-826C-9B2A-3EFE87A95A53}"/>
              </a:ext>
            </a:extLst>
          </p:cNvPr>
          <p:cNvSpPr txBox="1"/>
          <p:nvPr/>
        </p:nvSpPr>
        <p:spPr>
          <a:xfrm>
            <a:off x="917078" y="5767458"/>
            <a:ext cx="98792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Time</a:t>
            </a:r>
            <a:endParaRPr lang="en-PH" sz="3000" dirty="0"/>
          </a:p>
        </p:txBody>
      </p:sp>
      <p:pic>
        <p:nvPicPr>
          <p:cNvPr id="59" name="Picture 58" descr="A diagram of a diagram&#10;&#10;AI-generated content may be incorrect.">
            <a:extLst>
              <a:ext uri="{FF2B5EF4-FFF2-40B4-BE49-F238E27FC236}">
                <a16:creationId xmlns:a16="http://schemas.microsoft.com/office/drawing/2014/main" id="{5B7A3B16-E935-1939-76A4-082B2A7BC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339" y="4095086"/>
            <a:ext cx="1944132" cy="1008000"/>
          </a:xfrm>
          <a:prstGeom prst="rect">
            <a:avLst/>
          </a:prstGeom>
        </p:spPr>
      </p:pic>
      <p:pic>
        <p:nvPicPr>
          <p:cNvPr id="60" name="Picture 59" descr="A diagram of a diagram&#10;&#10;AI-generated content may be incorrect.">
            <a:extLst>
              <a:ext uri="{FF2B5EF4-FFF2-40B4-BE49-F238E27FC236}">
                <a16:creationId xmlns:a16="http://schemas.microsoft.com/office/drawing/2014/main" id="{9370A02D-F2F8-8A3F-CE64-5910E2FC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123457" y="3957265"/>
            <a:ext cx="1944132" cy="10080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1984F3-2D87-0789-B41F-3C883AC31AAD}"/>
              </a:ext>
            </a:extLst>
          </p:cNvPr>
          <p:cNvCxnSpPr>
            <a:cxnSpLocks/>
          </p:cNvCxnSpPr>
          <p:nvPr/>
        </p:nvCxnSpPr>
        <p:spPr>
          <a:xfrm>
            <a:off x="4778415" y="4925824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3E55483-7C95-7FFD-FB4C-90B0839F127E}"/>
              </a:ext>
            </a:extLst>
          </p:cNvPr>
          <p:cNvCxnSpPr>
            <a:cxnSpLocks/>
          </p:cNvCxnSpPr>
          <p:nvPr/>
        </p:nvCxnSpPr>
        <p:spPr>
          <a:xfrm>
            <a:off x="4778414" y="4182874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B7DF9E-AB29-DF0B-4B98-C2EDCA6324D7}"/>
              </a:ext>
            </a:extLst>
          </p:cNvPr>
          <p:cNvCxnSpPr>
            <a:cxnSpLocks/>
          </p:cNvCxnSpPr>
          <p:nvPr/>
        </p:nvCxnSpPr>
        <p:spPr>
          <a:xfrm>
            <a:off x="4683824" y="4789626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C8C4891-5B79-A9BA-CA25-43EF725A8CD1}"/>
              </a:ext>
            </a:extLst>
          </p:cNvPr>
          <p:cNvCxnSpPr>
            <a:cxnSpLocks/>
          </p:cNvCxnSpPr>
          <p:nvPr/>
        </p:nvCxnSpPr>
        <p:spPr>
          <a:xfrm>
            <a:off x="4683823" y="403717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5" name="Picture 64" descr="A diagram of a diagram&#10;&#10;AI-generated content may be incorrect.">
            <a:extLst>
              <a:ext uri="{FF2B5EF4-FFF2-40B4-BE49-F238E27FC236}">
                <a16:creationId xmlns:a16="http://schemas.microsoft.com/office/drawing/2014/main" id="{603942A0-733D-219F-845F-E891B800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600" y="4059086"/>
            <a:ext cx="1944132" cy="1008000"/>
          </a:xfrm>
          <a:prstGeom prst="rect">
            <a:avLst/>
          </a:prstGeom>
        </p:spPr>
      </p:pic>
      <p:pic>
        <p:nvPicPr>
          <p:cNvPr id="66" name="Picture 65" descr="A diagram of a diagram&#10;&#10;AI-generated content may be incorrect.">
            <a:extLst>
              <a:ext uri="{FF2B5EF4-FFF2-40B4-BE49-F238E27FC236}">
                <a16:creationId xmlns:a16="http://schemas.microsoft.com/office/drawing/2014/main" id="{6B302E62-E13A-D773-5293-4A091BBE5D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508718" y="3921265"/>
            <a:ext cx="1944132" cy="10080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F0DFC9-5D33-CA14-4A09-07B11DC0A68B}"/>
              </a:ext>
            </a:extLst>
          </p:cNvPr>
          <p:cNvCxnSpPr>
            <a:cxnSpLocks/>
          </p:cNvCxnSpPr>
          <p:nvPr/>
        </p:nvCxnSpPr>
        <p:spPr>
          <a:xfrm>
            <a:off x="7089618" y="491173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24507F7-D488-CB6A-AFF6-5D363BEC83D3}"/>
              </a:ext>
            </a:extLst>
          </p:cNvPr>
          <p:cNvCxnSpPr>
            <a:cxnSpLocks/>
          </p:cNvCxnSpPr>
          <p:nvPr/>
        </p:nvCxnSpPr>
        <p:spPr>
          <a:xfrm>
            <a:off x="7089617" y="416878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E1FCF2-D2E8-8105-8019-A72D871CFE7A}"/>
              </a:ext>
            </a:extLst>
          </p:cNvPr>
          <p:cNvCxnSpPr>
            <a:cxnSpLocks/>
          </p:cNvCxnSpPr>
          <p:nvPr/>
        </p:nvCxnSpPr>
        <p:spPr>
          <a:xfrm>
            <a:off x="6995027" y="477553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ECEAEFC-2FE3-6812-CEDC-9FC84CD166E1}"/>
              </a:ext>
            </a:extLst>
          </p:cNvPr>
          <p:cNvCxnSpPr>
            <a:cxnSpLocks/>
          </p:cNvCxnSpPr>
          <p:nvPr/>
        </p:nvCxnSpPr>
        <p:spPr>
          <a:xfrm>
            <a:off x="6995026" y="4023086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792EDEF-6D75-01A9-4044-4F4BB7D0935A}"/>
              </a:ext>
            </a:extLst>
          </p:cNvPr>
          <p:cNvCxnSpPr>
            <a:cxnSpLocks/>
          </p:cNvCxnSpPr>
          <p:nvPr/>
        </p:nvCxnSpPr>
        <p:spPr>
          <a:xfrm>
            <a:off x="9452850" y="4870281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C3C05B-B09E-A6A6-0B62-43DB27350C4A}"/>
              </a:ext>
            </a:extLst>
          </p:cNvPr>
          <p:cNvCxnSpPr>
            <a:cxnSpLocks/>
          </p:cNvCxnSpPr>
          <p:nvPr/>
        </p:nvCxnSpPr>
        <p:spPr>
          <a:xfrm>
            <a:off x="9452849" y="4127331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1645FD3-5883-9812-D101-AADE4E211B3E}"/>
              </a:ext>
            </a:extLst>
          </p:cNvPr>
          <p:cNvCxnSpPr>
            <a:cxnSpLocks/>
          </p:cNvCxnSpPr>
          <p:nvPr/>
        </p:nvCxnSpPr>
        <p:spPr>
          <a:xfrm>
            <a:off x="9358259" y="4734083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47010AF-2579-FD3C-D247-18931EB9CCA9}"/>
              </a:ext>
            </a:extLst>
          </p:cNvPr>
          <p:cNvCxnSpPr>
            <a:cxnSpLocks/>
          </p:cNvCxnSpPr>
          <p:nvPr/>
        </p:nvCxnSpPr>
        <p:spPr>
          <a:xfrm>
            <a:off x="9358258" y="3981635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D602E3-A1A9-2424-4044-17F5181D90FE}"/>
              </a:ext>
            </a:extLst>
          </p:cNvPr>
          <p:cNvSpPr txBox="1"/>
          <p:nvPr/>
        </p:nvSpPr>
        <p:spPr>
          <a:xfrm>
            <a:off x="3485324" y="5767458"/>
            <a:ext cx="104388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heals</a:t>
            </a:r>
            <a:endParaRPr lang="en-PH" sz="3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2CB5EC-520E-D181-0737-6E95ED791992}"/>
              </a:ext>
            </a:extLst>
          </p:cNvPr>
          <p:cNvSpPr txBox="1"/>
          <p:nvPr/>
        </p:nvSpPr>
        <p:spPr>
          <a:xfrm>
            <a:off x="5684267" y="5765411"/>
            <a:ext cx="932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all</a:t>
            </a:r>
            <a:endParaRPr lang="en-PH" sz="3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0ED315-5ECB-D64F-7080-D42D07B37840}"/>
              </a:ext>
            </a:extLst>
          </p:cNvPr>
          <p:cNvSpPr txBox="1"/>
          <p:nvPr/>
        </p:nvSpPr>
        <p:spPr>
          <a:xfrm>
            <a:off x="8069528" y="5788654"/>
            <a:ext cx="9322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old</a:t>
            </a:r>
            <a:endParaRPr lang="en-PH" sz="3000" dirty="0"/>
          </a:p>
        </p:txBody>
      </p:sp>
      <p:pic>
        <p:nvPicPr>
          <p:cNvPr id="104" name="Picture 103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65660594-E0A8-E665-885B-0805B122E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83" y="5163693"/>
            <a:ext cx="1404663" cy="720000"/>
          </a:xfrm>
          <a:prstGeom prst="rect">
            <a:avLst/>
          </a:prstGeom>
        </p:spPr>
      </p:pic>
      <p:pic>
        <p:nvPicPr>
          <p:cNvPr id="105" name="Picture 104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B87EF07C-F7FB-9E5D-27C1-54700987D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019" y="5148373"/>
            <a:ext cx="1404663" cy="720000"/>
          </a:xfrm>
          <a:prstGeom prst="rect">
            <a:avLst/>
          </a:prstGeom>
        </p:spPr>
      </p:pic>
      <p:pic>
        <p:nvPicPr>
          <p:cNvPr id="106" name="Picture 105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8744FDF4-86AD-3182-7C13-7CDE5E03E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191" y="5148373"/>
            <a:ext cx="1404663" cy="720000"/>
          </a:xfrm>
          <a:prstGeom prst="rect">
            <a:avLst/>
          </a:prstGeom>
        </p:spPr>
      </p:pic>
      <p:pic>
        <p:nvPicPr>
          <p:cNvPr id="107" name="Picture 106" descr="A group of circles connected to each other&#10;&#10;AI-generated content may be incorrect.">
            <a:extLst>
              <a:ext uri="{FF2B5EF4-FFF2-40B4-BE49-F238E27FC236}">
                <a16:creationId xmlns:a16="http://schemas.microsoft.com/office/drawing/2014/main" id="{321B6458-2B02-283B-B943-710233C4B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333" y="5116439"/>
            <a:ext cx="1404663" cy="72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29C1A-DB3C-3432-BA7B-AF49E1F5CC8E}"/>
              </a:ext>
            </a:extLst>
          </p:cNvPr>
          <p:cNvSpPr/>
          <p:nvPr/>
        </p:nvSpPr>
        <p:spPr>
          <a:xfrm>
            <a:off x="0" y="3333750"/>
            <a:ext cx="9982200" cy="3063792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0F4AF-1777-7306-2CEE-6E1B8E102190}"/>
              </a:ext>
            </a:extLst>
          </p:cNvPr>
          <p:cNvSpPr txBox="1"/>
          <p:nvPr/>
        </p:nvSpPr>
        <p:spPr>
          <a:xfrm>
            <a:off x="162408" y="3207972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65607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6631</TotalTime>
  <Words>872</Words>
  <Application>Microsoft Office PowerPoint</Application>
  <PresentationFormat>Widescreen</PresentationFormat>
  <Paragraphs>545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Aptos</vt:lpstr>
      <vt:lpstr>Aptos Display</vt:lpstr>
      <vt:lpstr>Arial</vt:lpstr>
      <vt:lpstr>Baguet Script</vt:lpstr>
      <vt:lpstr>Calibri (Body)</vt:lpstr>
      <vt:lpstr>Cambria Math</vt:lpstr>
      <vt:lpstr>Wingdings</vt:lpstr>
      <vt:lpstr>Office Theme</vt:lpstr>
      <vt:lpstr>Attention Mechanism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Original Attention Mechanism Paper</vt:lpstr>
      <vt:lpstr>Original Attention Mechanism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989</cp:revision>
  <dcterms:created xsi:type="dcterms:W3CDTF">2024-08-08T01:29:50Z</dcterms:created>
  <dcterms:modified xsi:type="dcterms:W3CDTF">2025-06-02T15:43:59Z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